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262" r:id="rId2"/>
    <p:sldMasterId id="2147487274" r:id="rId3"/>
    <p:sldMasterId id="2147487286" r:id="rId4"/>
  </p:sldMasterIdLst>
  <p:notesMasterIdLst>
    <p:notesMasterId r:id="rId24"/>
  </p:notesMasterIdLst>
  <p:handoutMasterIdLst>
    <p:handoutMasterId r:id="rId25"/>
  </p:handoutMasterIdLst>
  <p:sldIdLst>
    <p:sldId id="321" r:id="rId5"/>
    <p:sldId id="553" r:id="rId6"/>
    <p:sldId id="554" r:id="rId7"/>
    <p:sldId id="558" r:id="rId8"/>
    <p:sldId id="560" r:id="rId9"/>
    <p:sldId id="583" r:id="rId10"/>
    <p:sldId id="603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4" r:id="rId20"/>
    <p:sldId id="615" r:id="rId21"/>
    <p:sldId id="616" r:id="rId22"/>
    <p:sldId id="617" r:id="rId2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800000"/>
    <a:srgbClr val="006600"/>
    <a:srgbClr val="0000FF"/>
    <a:srgbClr val="990000"/>
    <a:srgbClr val="99CCFF"/>
    <a:srgbClr val="FFFFFF"/>
    <a:srgbClr val="6699FF"/>
    <a:srgbClr val="99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0211" autoAdjust="0"/>
  </p:normalViewPr>
  <p:slideViewPr>
    <p:cSldViewPr>
      <p:cViewPr varScale="1">
        <p:scale>
          <a:sx n="105" d="100"/>
          <a:sy n="105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C619D-B549-4DBE-AE01-AF3A439434EB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0A5A35-1235-4F39-B4FA-DFCC82409AE0}">
      <dgm:prSet phldrT="[Текст]"/>
      <dgm:spPr>
        <a:gradFill rotWithShape="0">
          <a:gsLst>
            <a:gs pos="0">
              <a:schemeClr val="accent1">
                <a:lumMod val="90000"/>
              </a:schemeClr>
            </a:gs>
            <a:gs pos="8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гр.          </a:t>
          </a:r>
          <a:endParaRPr lang="ru-RU" dirty="0">
            <a:solidFill>
              <a:schemeClr val="tx1"/>
            </a:solidFill>
          </a:endParaRPr>
        </a:p>
      </dgm:t>
    </dgm:pt>
    <dgm:pt modelId="{42F1C27E-FF2B-422B-8C12-17235FC3C620}" type="parTrans" cxnId="{5C271CA0-A9B3-4317-86E9-486F9D3CBF12}">
      <dgm:prSet/>
      <dgm:spPr/>
      <dgm:t>
        <a:bodyPr/>
        <a:lstStyle/>
        <a:p>
          <a:endParaRPr lang="ru-RU"/>
        </a:p>
      </dgm:t>
    </dgm:pt>
    <dgm:pt modelId="{E2F52901-BF4F-4F4C-9CC5-2382FBAE75C8}" type="sibTrans" cxnId="{5C271CA0-A9B3-4317-86E9-486F9D3CBF12}">
      <dgm:prSet/>
      <dgm:spPr/>
      <dgm:t>
        <a:bodyPr/>
        <a:lstStyle/>
        <a:p>
          <a:endParaRPr lang="ru-RU"/>
        </a:p>
      </dgm:t>
    </dgm:pt>
    <dgm:pt modelId="{992FACA3-4E90-44DE-AA03-2D61B27E0908}">
      <dgm:prSet phldrT="[Текст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3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МО</a:t>
          </a:r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        </a:t>
          </a:r>
          <a:endParaRPr lang="ru-RU" dirty="0"/>
        </a:p>
      </dgm:t>
    </dgm:pt>
    <dgm:pt modelId="{B063B65B-29D4-4C00-8526-5F624354AB19}" type="parTrans" cxnId="{2BC2F4A4-E262-408F-88CE-F5A7810B9FDB}">
      <dgm:prSet/>
      <dgm:spPr/>
      <dgm:t>
        <a:bodyPr/>
        <a:lstStyle/>
        <a:p>
          <a:endParaRPr lang="ru-RU"/>
        </a:p>
      </dgm:t>
    </dgm:pt>
    <dgm:pt modelId="{2C801500-A9DF-4083-A770-09E9DCA7DC7A}" type="sibTrans" cxnId="{2BC2F4A4-E262-408F-88CE-F5A7810B9FDB}">
      <dgm:prSet/>
      <dgm:spPr/>
      <dgm:t>
        <a:bodyPr/>
        <a:lstStyle/>
        <a:p>
          <a:endParaRPr lang="ru-RU"/>
        </a:p>
      </dgm:t>
    </dgm:pt>
    <dgm:pt modelId="{DD2BC20C-1EA4-42D3-969B-9F209D9946E8}">
      <dgm:prSet phldrT="[Текст]"/>
      <dgm:spPr>
        <a:solidFill>
          <a:schemeClr val="accent1">
            <a:lumMod val="9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&lt;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5%)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1D3218B8-77B7-4010-B84F-BEC9AA1C5824}" type="parTrans" cxnId="{ABD56B4E-7D56-47BB-B524-1D59BAB1CEB8}">
      <dgm:prSet/>
      <dgm:spPr/>
      <dgm:t>
        <a:bodyPr/>
        <a:lstStyle/>
        <a:p>
          <a:endParaRPr lang="ru-RU"/>
        </a:p>
      </dgm:t>
    </dgm:pt>
    <dgm:pt modelId="{3FC7DB81-2C25-45A7-ABCF-428A517B4C80}" type="sibTrans" cxnId="{ABD56B4E-7D56-47BB-B524-1D59BAB1CEB8}">
      <dgm:prSet/>
      <dgm:spPr/>
      <dgm:t>
        <a:bodyPr/>
        <a:lstStyle/>
        <a:p>
          <a:endParaRPr lang="ru-RU"/>
        </a:p>
      </dgm:t>
    </dgm:pt>
    <dgm:pt modelId="{08240441-FC3F-421F-8807-864CE9695A40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гр.</a:t>
          </a:r>
          <a:r>
            <a:rPr lang="ru-RU" b="1" dirty="0" smtClean="0">
              <a:latin typeface="Arial" pitchFamily="34" charset="0"/>
              <a:cs typeface="Arial" pitchFamily="34" charset="0"/>
            </a:rPr>
            <a:t>        </a:t>
          </a:r>
          <a:endParaRPr lang="ru-RU" dirty="0"/>
        </a:p>
      </dgm:t>
    </dgm:pt>
    <dgm:pt modelId="{A2EF9734-9FB0-40E6-B00D-681884FB8850}" type="parTrans" cxnId="{225BF72B-0351-48FE-BCB2-D43085D3F051}">
      <dgm:prSet/>
      <dgm:spPr/>
      <dgm:t>
        <a:bodyPr/>
        <a:lstStyle/>
        <a:p>
          <a:endParaRPr lang="ru-RU"/>
        </a:p>
      </dgm:t>
    </dgm:pt>
    <dgm:pt modelId="{4F0E226A-5D7B-4B3A-9886-F00203817653}" type="sibTrans" cxnId="{225BF72B-0351-48FE-BCB2-D43085D3F051}">
      <dgm:prSet/>
      <dgm:spPr/>
      <dgm:t>
        <a:bodyPr/>
        <a:lstStyle/>
        <a:p>
          <a:endParaRPr lang="ru-RU"/>
        </a:p>
      </dgm:t>
    </dgm:pt>
    <dgm:pt modelId="{AAA1EFB4-93EE-4329-ABE7-31884ECD966F}">
      <dgm:prSet phldrT="[Текст]"/>
      <dgm:spPr>
        <a:solidFill>
          <a:srgbClr val="6699FF">
            <a:alpha val="81000"/>
          </a:srgb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22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МО</a:t>
          </a:r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       </a:t>
          </a:r>
          <a:endParaRPr lang="ru-RU" dirty="0"/>
        </a:p>
      </dgm:t>
    </dgm:pt>
    <dgm:pt modelId="{E317E8CE-4107-4701-AC1F-4E92CB62D51C}" type="parTrans" cxnId="{619D9973-4D3A-4041-89A3-47947F0ECC10}">
      <dgm:prSet/>
      <dgm:spPr/>
      <dgm:t>
        <a:bodyPr/>
        <a:lstStyle/>
        <a:p>
          <a:endParaRPr lang="ru-RU"/>
        </a:p>
      </dgm:t>
    </dgm:pt>
    <dgm:pt modelId="{AC84FC77-360D-4DA3-B5DB-54909C32133B}" type="sibTrans" cxnId="{619D9973-4D3A-4041-89A3-47947F0ECC10}">
      <dgm:prSet/>
      <dgm:spPr/>
      <dgm:t>
        <a:bodyPr/>
        <a:lstStyle/>
        <a:p>
          <a:endParaRPr lang="ru-RU"/>
        </a:p>
      </dgm:t>
    </dgm:pt>
    <dgm:pt modelId="{1BFC99E4-DF86-4783-BE36-399AE37E5D4E}">
      <dgm:prSet phldrT="[Текст]"/>
      <dgm:spPr>
        <a:solidFill>
          <a:srgbClr val="6699FF">
            <a:alpha val="78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&gt;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20%)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   </a:t>
          </a:r>
          <a:endParaRPr lang="ru-RU" dirty="0">
            <a:solidFill>
              <a:schemeClr val="tx1"/>
            </a:solidFill>
          </a:endParaRPr>
        </a:p>
      </dgm:t>
    </dgm:pt>
    <dgm:pt modelId="{6714E4C4-CA14-4AAF-B50F-77D0CBD80C65}" type="parTrans" cxnId="{1B29D2BB-6B28-4F53-80D7-7B871E9ACBBF}">
      <dgm:prSet/>
      <dgm:spPr/>
      <dgm:t>
        <a:bodyPr/>
        <a:lstStyle/>
        <a:p>
          <a:endParaRPr lang="ru-RU"/>
        </a:p>
      </dgm:t>
    </dgm:pt>
    <dgm:pt modelId="{0CA2CE19-869C-46B2-ABA4-1962B4B7BD13}" type="sibTrans" cxnId="{1B29D2BB-6B28-4F53-80D7-7B871E9ACBBF}">
      <dgm:prSet/>
      <dgm:spPr/>
      <dgm:t>
        <a:bodyPr/>
        <a:lstStyle/>
        <a:p>
          <a:endParaRPr lang="ru-RU"/>
        </a:p>
      </dgm:t>
    </dgm:pt>
    <dgm:pt modelId="{F1BD926A-566D-4CE2-8A74-BA5641934731}">
      <dgm:prSet phldrT="[Текст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III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гр.            </a:t>
          </a:r>
          <a:endParaRPr lang="ru-RU" dirty="0"/>
        </a:p>
      </dgm:t>
    </dgm:pt>
    <dgm:pt modelId="{DCC3192E-0279-4C0F-9FC4-0559CEDE4072}" type="parTrans" cxnId="{6A2F99A6-2E93-4FAE-84D8-5BB391C57B2D}">
      <dgm:prSet/>
      <dgm:spPr/>
      <dgm:t>
        <a:bodyPr/>
        <a:lstStyle/>
        <a:p>
          <a:endParaRPr lang="ru-RU"/>
        </a:p>
      </dgm:t>
    </dgm:pt>
    <dgm:pt modelId="{6BEAB2F1-4947-44A0-8E19-62FF6D5C2C5B}" type="sibTrans" cxnId="{6A2F99A6-2E93-4FAE-84D8-5BB391C57B2D}">
      <dgm:prSet/>
      <dgm:spPr/>
      <dgm:t>
        <a:bodyPr/>
        <a:lstStyle/>
        <a:p>
          <a:endParaRPr lang="ru-RU"/>
        </a:p>
      </dgm:t>
    </dgm:pt>
    <dgm:pt modelId="{D2563F0A-0A2F-4D2D-9A84-7071B6A588E1}">
      <dgm:prSet phldrT="[Текст]"/>
      <dgm:spPr>
        <a:solidFill>
          <a:srgbClr val="99CCFF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&gt;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5%)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        </a:t>
          </a:r>
          <a:endParaRPr lang="ru-RU" dirty="0">
            <a:solidFill>
              <a:schemeClr val="tx1"/>
            </a:solidFill>
          </a:endParaRPr>
        </a:p>
      </dgm:t>
    </dgm:pt>
    <dgm:pt modelId="{8DC68A8F-E588-4BCA-B5CE-6A67716559A8}" type="parTrans" cxnId="{6B1E9DD5-8081-4208-9214-FBEA00B3B566}">
      <dgm:prSet/>
      <dgm:spPr/>
      <dgm:t>
        <a:bodyPr/>
        <a:lstStyle/>
        <a:p>
          <a:endParaRPr lang="ru-RU"/>
        </a:p>
      </dgm:t>
    </dgm:pt>
    <dgm:pt modelId="{EBFB45B7-5824-4808-A83A-9C984E1735DD}" type="sibTrans" cxnId="{6B1E9DD5-8081-4208-9214-FBEA00B3B566}">
      <dgm:prSet/>
      <dgm:spPr/>
      <dgm:t>
        <a:bodyPr/>
        <a:lstStyle/>
        <a:p>
          <a:endParaRPr lang="ru-RU"/>
        </a:p>
      </dgm:t>
    </dgm:pt>
    <dgm:pt modelId="{929D568B-AEDA-470B-8283-28365988454A}">
      <dgm:prSet phldrT="[Текст]"/>
      <dgm:spPr>
        <a:solidFill>
          <a:srgbClr val="99CCFF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4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МО</a:t>
          </a:r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        </a:t>
          </a:r>
          <a:endParaRPr lang="ru-RU" dirty="0"/>
        </a:p>
      </dgm:t>
    </dgm:pt>
    <dgm:pt modelId="{CC59DA9F-3278-4805-AF3E-8FFA6B56A674}" type="parTrans" cxnId="{7214F98C-9ED7-4EA4-B9D9-E2A78183B8CA}">
      <dgm:prSet/>
      <dgm:spPr/>
      <dgm:t>
        <a:bodyPr/>
        <a:lstStyle/>
        <a:p>
          <a:endParaRPr lang="ru-RU"/>
        </a:p>
      </dgm:t>
    </dgm:pt>
    <dgm:pt modelId="{1C2CA498-F0A5-4237-A2E8-2FEBBCEC2BE8}" type="sibTrans" cxnId="{7214F98C-9ED7-4EA4-B9D9-E2A78183B8CA}">
      <dgm:prSet/>
      <dgm:spPr/>
      <dgm:t>
        <a:bodyPr/>
        <a:lstStyle/>
        <a:p>
          <a:endParaRPr lang="ru-RU"/>
        </a:p>
      </dgm:t>
    </dgm:pt>
    <dgm:pt modelId="{0142DE9A-504F-4095-BF00-1F1F6536234A}">
      <dgm:prSet phldrT="[Текст]"/>
      <dgm:spPr>
        <a:solidFill>
          <a:srgbClr val="9999FF">
            <a:alpha val="90000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</a:t>
          </a:r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&gt;</a:t>
          </a: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50%)</a:t>
          </a:r>
          <a:endParaRPr lang="ru-RU" dirty="0">
            <a:solidFill>
              <a:schemeClr val="tx1"/>
            </a:solidFill>
          </a:endParaRPr>
        </a:p>
      </dgm:t>
    </dgm:pt>
    <dgm:pt modelId="{25602E56-EE41-420B-9F3F-A8CD9D746F01}" type="parTrans" cxnId="{34B91AFF-E536-4B4C-9895-57FC282CA9B5}">
      <dgm:prSet/>
      <dgm:spPr/>
      <dgm:t>
        <a:bodyPr/>
        <a:lstStyle/>
        <a:p>
          <a:endParaRPr lang="ru-RU"/>
        </a:p>
      </dgm:t>
    </dgm:pt>
    <dgm:pt modelId="{019B12C3-92DF-410D-B5CB-48BE9717D1EA}" type="sibTrans" cxnId="{34B91AFF-E536-4B4C-9895-57FC282CA9B5}">
      <dgm:prSet/>
      <dgm:spPr/>
      <dgm:t>
        <a:bodyPr/>
        <a:lstStyle/>
        <a:p>
          <a:endParaRPr lang="ru-RU"/>
        </a:p>
      </dgm:t>
    </dgm:pt>
    <dgm:pt modelId="{5FF0C5C8-9C9E-4538-9ED0-B492A9C397FC}">
      <dgm:prSet phldrT="[Текст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IV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гр. </a:t>
          </a:r>
          <a:endParaRPr lang="ru-RU" dirty="0"/>
        </a:p>
      </dgm:t>
    </dgm:pt>
    <dgm:pt modelId="{B3FEA6D6-76D9-4D84-9B78-CAD33EF5545E}" type="parTrans" cxnId="{9FE1C815-6B78-41C5-B8B0-95D1BCFE3801}">
      <dgm:prSet/>
      <dgm:spPr/>
      <dgm:t>
        <a:bodyPr/>
        <a:lstStyle/>
        <a:p>
          <a:endParaRPr lang="ru-RU"/>
        </a:p>
      </dgm:t>
    </dgm:pt>
    <dgm:pt modelId="{68501FF9-663B-4213-9C11-BB4D1EDA5569}" type="sibTrans" cxnId="{9FE1C815-6B78-41C5-B8B0-95D1BCFE3801}">
      <dgm:prSet/>
      <dgm:spPr/>
      <dgm:t>
        <a:bodyPr/>
        <a:lstStyle/>
        <a:p>
          <a:endParaRPr lang="ru-RU"/>
        </a:p>
      </dgm:t>
    </dgm:pt>
    <dgm:pt modelId="{EE36B4AE-1888-4ECC-8CEF-18D937B71E81}">
      <dgm:prSet phldrT="[Текст]"/>
      <dgm:spPr>
        <a:solidFill>
          <a:srgbClr val="9999FF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109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МО</a:t>
          </a:r>
          <a:endParaRPr lang="ru-RU" dirty="0"/>
        </a:p>
      </dgm:t>
    </dgm:pt>
    <dgm:pt modelId="{39DC6D05-4EEE-4402-B695-CC2E4BBFFD66}" type="parTrans" cxnId="{D42EAABE-6759-4BB9-9243-8E5145F87668}">
      <dgm:prSet/>
      <dgm:spPr/>
      <dgm:t>
        <a:bodyPr/>
        <a:lstStyle/>
        <a:p>
          <a:endParaRPr lang="ru-RU"/>
        </a:p>
      </dgm:t>
    </dgm:pt>
    <dgm:pt modelId="{43EE1980-F1BE-49B4-B47A-E6F3741D8FDC}" type="sibTrans" cxnId="{D42EAABE-6759-4BB9-9243-8E5145F87668}">
      <dgm:prSet/>
      <dgm:spPr/>
      <dgm:t>
        <a:bodyPr/>
        <a:lstStyle/>
        <a:p>
          <a:endParaRPr lang="ru-RU"/>
        </a:p>
      </dgm:t>
    </dgm:pt>
    <dgm:pt modelId="{0ECFF9E2-01BC-4B7D-B2BD-35E74CA44150}" type="pres">
      <dgm:prSet presAssocID="{028C619D-B549-4DBE-AE01-AF3A439434E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AED735D-FF6F-4E4B-A20A-EE3DDE92DA42}" type="pres">
      <dgm:prSet presAssocID="{640A5A35-1235-4F39-B4FA-DFCC82409AE0}" presName="posSpace" presStyleCnt="0"/>
      <dgm:spPr/>
    </dgm:pt>
    <dgm:pt modelId="{EFF315BB-B7D6-4C0B-8090-D640C7BC7833}" type="pres">
      <dgm:prSet presAssocID="{640A5A35-1235-4F39-B4FA-DFCC82409AE0}" presName="vertFlow" presStyleCnt="0"/>
      <dgm:spPr/>
    </dgm:pt>
    <dgm:pt modelId="{FB459449-C53A-4127-9DDA-C7353AF7101F}" type="pres">
      <dgm:prSet presAssocID="{640A5A35-1235-4F39-B4FA-DFCC82409AE0}" presName="topSpace" presStyleCnt="0"/>
      <dgm:spPr/>
    </dgm:pt>
    <dgm:pt modelId="{30526F0B-6BF8-4949-A01E-7026C7CB9667}" type="pres">
      <dgm:prSet presAssocID="{640A5A35-1235-4F39-B4FA-DFCC82409AE0}" presName="firstComp" presStyleCnt="0"/>
      <dgm:spPr/>
    </dgm:pt>
    <dgm:pt modelId="{5BAF815E-C3ED-4608-AB53-D046EF7EFED1}" type="pres">
      <dgm:prSet presAssocID="{640A5A35-1235-4F39-B4FA-DFCC82409AE0}" presName="firstChild" presStyleLbl="bgAccFollowNode1" presStyleIdx="0" presStyleCnt="8"/>
      <dgm:spPr/>
      <dgm:t>
        <a:bodyPr/>
        <a:lstStyle/>
        <a:p>
          <a:endParaRPr lang="ru-RU"/>
        </a:p>
      </dgm:t>
    </dgm:pt>
    <dgm:pt modelId="{585B30D0-CA7F-48D5-8D40-0FFDE3189738}" type="pres">
      <dgm:prSet presAssocID="{640A5A35-1235-4F39-B4FA-DFCC82409AE0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0537C-DA0A-46F7-979B-7494FA71ADB0}" type="pres">
      <dgm:prSet presAssocID="{DD2BC20C-1EA4-42D3-969B-9F209D9946E8}" presName="comp" presStyleCnt="0"/>
      <dgm:spPr/>
    </dgm:pt>
    <dgm:pt modelId="{231C78D6-CBB7-4686-9904-4B32C7959976}" type="pres">
      <dgm:prSet presAssocID="{DD2BC20C-1EA4-42D3-969B-9F209D9946E8}" presName="child" presStyleLbl="bgAccFollowNode1" presStyleIdx="1" presStyleCnt="8"/>
      <dgm:spPr/>
      <dgm:t>
        <a:bodyPr/>
        <a:lstStyle/>
        <a:p>
          <a:endParaRPr lang="ru-RU"/>
        </a:p>
      </dgm:t>
    </dgm:pt>
    <dgm:pt modelId="{673B11F1-2422-4D29-9792-77C197FB842B}" type="pres">
      <dgm:prSet presAssocID="{DD2BC20C-1EA4-42D3-969B-9F209D9946E8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D55C8-F0A1-483C-9899-AA68B1D2EDF8}" type="pres">
      <dgm:prSet presAssocID="{640A5A35-1235-4F39-B4FA-DFCC82409AE0}" presName="negSpace" presStyleCnt="0"/>
      <dgm:spPr/>
    </dgm:pt>
    <dgm:pt modelId="{B254F2F2-B700-49B4-A01E-9D58AEE83869}" type="pres">
      <dgm:prSet presAssocID="{640A5A35-1235-4F39-B4FA-DFCC82409AE0}" presName="circle" presStyleLbl="node1" presStyleIdx="0" presStyleCnt="4"/>
      <dgm:spPr/>
      <dgm:t>
        <a:bodyPr/>
        <a:lstStyle/>
        <a:p>
          <a:endParaRPr lang="ru-RU"/>
        </a:p>
      </dgm:t>
    </dgm:pt>
    <dgm:pt modelId="{6E5471EF-123E-4783-A893-2AAD128E7D0D}" type="pres">
      <dgm:prSet presAssocID="{E2F52901-BF4F-4F4C-9CC5-2382FBAE75C8}" presName="transSpace" presStyleCnt="0"/>
      <dgm:spPr/>
    </dgm:pt>
    <dgm:pt modelId="{D9D61A0F-D544-4044-9088-15B9C9435272}" type="pres">
      <dgm:prSet presAssocID="{08240441-FC3F-421F-8807-864CE9695A40}" presName="posSpace" presStyleCnt="0"/>
      <dgm:spPr/>
    </dgm:pt>
    <dgm:pt modelId="{0736F524-4AEB-4A5C-929A-5502ABBE40A0}" type="pres">
      <dgm:prSet presAssocID="{08240441-FC3F-421F-8807-864CE9695A40}" presName="vertFlow" presStyleCnt="0"/>
      <dgm:spPr/>
    </dgm:pt>
    <dgm:pt modelId="{7EC9E7E9-15EB-4BC0-B5C3-21C9271A213B}" type="pres">
      <dgm:prSet presAssocID="{08240441-FC3F-421F-8807-864CE9695A40}" presName="topSpace" presStyleCnt="0"/>
      <dgm:spPr/>
    </dgm:pt>
    <dgm:pt modelId="{769835EA-2684-4653-8707-9CBD482E09A6}" type="pres">
      <dgm:prSet presAssocID="{08240441-FC3F-421F-8807-864CE9695A40}" presName="firstComp" presStyleCnt="0"/>
      <dgm:spPr/>
    </dgm:pt>
    <dgm:pt modelId="{EDC6B7D3-A84B-49C4-BAD8-9746CB29F2F2}" type="pres">
      <dgm:prSet presAssocID="{08240441-FC3F-421F-8807-864CE9695A40}" presName="firstChild" presStyleLbl="bgAccFollowNode1" presStyleIdx="2" presStyleCnt="8"/>
      <dgm:spPr/>
      <dgm:t>
        <a:bodyPr/>
        <a:lstStyle/>
        <a:p>
          <a:endParaRPr lang="ru-RU"/>
        </a:p>
      </dgm:t>
    </dgm:pt>
    <dgm:pt modelId="{2BA852E2-9F92-4C4E-8AB4-9E6F95D2D06C}" type="pres">
      <dgm:prSet presAssocID="{08240441-FC3F-421F-8807-864CE9695A40}" presName="first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71C09-0D01-415C-89EB-AA3196529F51}" type="pres">
      <dgm:prSet presAssocID="{D2563F0A-0A2F-4D2D-9A84-7071B6A588E1}" presName="comp" presStyleCnt="0"/>
      <dgm:spPr/>
    </dgm:pt>
    <dgm:pt modelId="{EB66CD30-28EB-4709-983A-E6D3ACF2DA43}" type="pres">
      <dgm:prSet presAssocID="{D2563F0A-0A2F-4D2D-9A84-7071B6A588E1}" presName="child" presStyleLbl="bgAccFollowNode1" presStyleIdx="3" presStyleCnt="8"/>
      <dgm:spPr/>
      <dgm:t>
        <a:bodyPr/>
        <a:lstStyle/>
        <a:p>
          <a:endParaRPr lang="ru-RU"/>
        </a:p>
      </dgm:t>
    </dgm:pt>
    <dgm:pt modelId="{7943DBE8-0089-48C9-96D6-F04C22EB7A52}" type="pres">
      <dgm:prSet presAssocID="{D2563F0A-0A2F-4D2D-9A84-7071B6A588E1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88134-841C-4E57-8D7C-BD60D39ED21B}" type="pres">
      <dgm:prSet presAssocID="{08240441-FC3F-421F-8807-864CE9695A40}" presName="negSpace" presStyleCnt="0"/>
      <dgm:spPr/>
    </dgm:pt>
    <dgm:pt modelId="{4DDB78B4-E830-4025-AC4B-C73572BA5DEE}" type="pres">
      <dgm:prSet presAssocID="{08240441-FC3F-421F-8807-864CE9695A40}" presName="circle" presStyleLbl="node1" presStyleIdx="1" presStyleCnt="4"/>
      <dgm:spPr/>
      <dgm:t>
        <a:bodyPr/>
        <a:lstStyle/>
        <a:p>
          <a:endParaRPr lang="ru-RU"/>
        </a:p>
      </dgm:t>
    </dgm:pt>
    <dgm:pt modelId="{C9F88C1F-6F1B-43AC-8DBB-C981DB7F5BA6}" type="pres">
      <dgm:prSet presAssocID="{4F0E226A-5D7B-4B3A-9886-F00203817653}" presName="transSpace" presStyleCnt="0"/>
      <dgm:spPr/>
    </dgm:pt>
    <dgm:pt modelId="{5DFA7192-2873-4295-B7C1-8C5224EBF591}" type="pres">
      <dgm:prSet presAssocID="{F1BD926A-566D-4CE2-8A74-BA5641934731}" presName="posSpace" presStyleCnt="0"/>
      <dgm:spPr/>
    </dgm:pt>
    <dgm:pt modelId="{BD550058-564A-449B-98FC-2C5A95AC1A92}" type="pres">
      <dgm:prSet presAssocID="{F1BD926A-566D-4CE2-8A74-BA5641934731}" presName="vertFlow" presStyleCnt="0"/>
      <dgm:spPr/>
    </dgm:pt>
    <dgm:pt modelId="{C1269720-030A-4CA2-8BB9-D7602481651C}" type="pres">
      <dgm:prSet presAssocID="{F1BD926A-566D-4CE2-8A74-BA5641934731}" presName="topSpace" presStyleCnt="0"/>
      <dgm:spPr/>
    </dgm:pt>
    <dgm:pt modelId="{C781A6BE-03AC-4434-8DB9-80AB7447D91C}" type="pres">
      <dgm:prSet presAssocID="{F1BD926A-566D-4CE2-8A74-BA5641934731}" presName="firstComp" presStyleCnt="0"/>
      <dgm:spPr/>
    </dgm:pt>
    <dgm:pt modelId="{26391099-AE51-48D7-A4FD-FA39D0104BB2}" type="pres">
      <dgm:prSet presAssocID="{F1BD926A-566D-4CE2-8A74-BA5641934731}" presName="firstChild" presStyleLbl="bgAccFollowNode1" presStyleIdx="4" presStyleCnt="8"/>
      <dgm:spPr/>
      <dgm:t>
        <a:bodyPr/>
        <a:lstStyle/>
        <a:p>
          <a:endParaRPr lang="ru-RU"/>
        </a:p>
      </dgm:t>
    </dgm:pt>
    <dgm:pt modelId="{F9575AFA-8ABB-4504-AA1D-D3EBBBC5CD75}" type="pres">
      <dgm:prSet presAssocID="{F1BD926A-566D-4CE2-8A74-BA5641934731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E5CAA-F024-4D40-9C6F-3583B0CBF99E}" type="pres">
      <dgm:prSet presAssocID="{1BFC99E4-DF86-4783-BE36-399AE37E5D4E}" presName="comp" presStyleCnt="0"/>
      <dgm:spPr/>
    </dgm:pt>
    <dgm:pt modelId="{446F97AD-9FC9-4367-B6DB-880728CEE66A}" type="pres">
      <dgm:prSet presAssocID="{1BFC99E4-DF86-4783-BE36-399AE37E5D4E}" presName="child" presStyleLbl="bgAccFollowNode1" presStyleIdx="5" presStyleCnt="8"/>
      <dgm:spPr/>
      <dgm:t>
        <a:bodyPr/>
        <a:lstStyle/>
        <a:p>
          <a:endParaRPr lang="ru-RU"/>
        </a:p>
      </dgm:t>
    </dgm:pt>
    <dgm:pt modelId="{B84E1638-BB26-4A8D-82D5-7A0792083D83}" type="pres">
      <dgm:prSet presAssocID="{1BFC99E4-DF86-4783-BE36-399AE37E5D4E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8DFA6-C581-4D7A-A60D-9CCA0540DC44}" type="pres">
      <dgm:prSet presAssocID="{F1BD926A-566D-4CE2-8A74-BA5641934731}" presName="negSpace" presStyleCnt="0"/>
      <dgm:spPr/>
    </dgm:pt>
    <dgm:pt modelId="{9D92DA3E-799A-43B7-8F1D-6C7B99531EB6}" type="pres">
      <dgm:prSet presAssocID="{F1BD926A-566D-4CE2-8A74-BA5641934731}" presName="circle" presStyleLbl="node1" presStyleIdx="2" presStyleCnt="4"/>
      <dgm:spPr/>
      <dgm:t>
        <a:bodyPr/>
        <a:lstStyle/>
        <a:p>
          <a:endParaRPr lang="ru-RU"/>
        </a:p>
      </dgm:t>
    </dgm:pt>
    <dgm:pt modelId="{EB1123B6-86F6-4418-B6CC-75F95F21E439}" type="pres">
      <dgm:prSet presAssocID="{6BEAB2F1-4947-44A0-8E19-62FF6D5C2C5B}" presName="transSpace" presStyleCnt="0"/>
      <dgm:spPr/>
    </dgm:pt>
    <dgm:pt modelId="{55DF2784-48C9-4072-BAD0-182DEA2B7EE1}" type="pres">
      <dgm:prSet presAssocID="{5FF0C5C8-9C9E-4538-9ED0-B492A9C397FC}" presName="posSpace" presStyleCnt="0"/>
      <dgm:spPr/>
    </dgm:pt>
    <dgm:pt modelId="{3B5E348E-1FA8-42D4-A153-87A8A57A2DE5}" type="pres">
      <dgm:prSet presAssocID="{5FF0C5C8-9C9E-4538-9ED0-B492A9C397FC}" presName="vertFlow" presStyleCnt="0"/>
      <dgm:spPr/>
    </dgm:pt>
    <dgm:pt modelId="{5D0ADF9C-BAAC-42B8-AB75-92869F585E45}" type="pres">
      <dgm:prSet presAssocID="{5FF0C5C8-9C9E-4538-9ED0-B492A9C397FC}" presName="topSpace" presStyleCnt="0"/>
      <dgm:spPr/>
    </dgm:pt>
    <dgm:pt modelId="{6D71EC7A-800E-4581-A764-4C78E221713F}" type="pres">
      <dgm:prSet presAssocID="{5FF0C5C8-9C9E-4538-9ED0-B492A9C397FC}" presName="firstComp" presStyleCnt="0"/>
      <dgm:spPr/>
    </dgm:pt>
    <dgm:pt modelId="{F09BDE49-7D86-4C69-8945-E4B4FF3387F0}" type="pres">
      <dgm:prSet presAssocID="{5FF0C5C8-9C9E-4538-9ED0-B492A9C397FC}" presName="firstChild" presStyleLbl="bgAccFollowNode1" presStyleIdx="6" presStyleCnt="8"/>
      <dgm:spPr/>
      <dgm:t>
        <a:bodyPr/>
        <a:lstStyle/>
        <a:p>
          <a:endParaRPr lang="ru-RU"/>
        </a:p>
      </dgm:t>
    </dgm:pt>
    <dgm:pt modelId="{81385A16-7C12-4A86-8192-07DBCF19946B}" type="pres">
      <dgm:prSet presAssocID="{5FF0C5C8-9C9E-4538-9ED0-B492A9C397FC}" presName="first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A9819-2D5D-45F6-8D69-74633C8F5EAC}" type="pres">
      <dgm:prSet presAssocID="{0142DE9A-504F-4095-BF00-1F1F6536234A}" presName="comp" presStyleCnt="0"/>
      <dgm:spPr/>
    </dgm:pt>
    <dgm:pt modelId="{4C26F539-ED75-4CE4-8F20-5659BE034CC4}" type="pres">
      <dgm:prSet presAssocID="{0142DE9A-504F-4095-BF00-1F1F6536234A}" presName="child" presStyleLbl="bgAccFollowNode1" presStyleIdx="7" presStyleCnt="8"/>
      <dgm:spPr/>
      <dgm:t>
        <a:bodyPr/>
        <a:lstStyle/>
        <a:p>
          <a:endParaRPr lang="ru-RU"/>
        </a:p>
      </dgm:t>
    </dgm:pt>
    <dgm:pt modelId="{1F883F3E-2D75-489B-955F-CDF45AE1CE18}" type="pres">
      <dgm:prSet presAssocID="{0142DE9A-504F-4095-BF00-1F1F6536234A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6BF9A-16AB-4F0B-A60D-6BB09EE33842}" type="pres">
      <dgm:prSet presAssocID="{5FF0C5C8-9C9E-4538-9ED0-B492A9C397FC}" presName="negSpace" presStyleCnt="0"/>
      <dgm:spPr/>
    </dgm:pt>
    <dgm:pt modelId="{DE1D62B4-C4B6-43ED-834A-B74A42C75A3E}" type="pres">
      <dgm:prSet presAssocID="{5FF0C5C8-9C9E-4538-9ED0-B492A9C397FC}" presName="circle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AAF8029-AAEE-4584-9AC6-134495274F25}" type="presOf" srcId="{D2563F0A-0A2F-4D2D-9A84-7071B6A588E1}" destId="{EB66CD30-28EB-4709-983A-E6D3ACF2DA43}" srcOrd="0" destOrd="0" presId="urn:microsoft.com/office/officeart/2005/8/layout/hList9"/>
    <dgm:cxn modelId="{66D6D4C5-B2ED-428C-B74F-83856B004804}" type="presOf" srcId="{F1BD926A-566D-4CE2-8A74-BA5641934731}" destId="{9D92DA3E-799A-43B7-8F1D-6C7B99531EB6}" srcOrd="0" destOrd="0" presId="urn:microsoft.com/office/officeart/2005/8/layout/hList9"/>
    <dgm:cxn modelId="{6A2F99A6-2E93-4FAE-84D8-5BB391C57B2D}" srcId="{028C619D-B549-4DBE-AE01-AF3A439434EB}" destId="{F1BD926A-566D-4CE2-8A74-BA5641934731}" srcOrd="2" destOrd="0" parTransId="{DCC3192E-0279-4C0F-9FC4-0559CEDE4072}" sibTransId="{6BEAB2F1-4947-44A0-8E19-62FF6D5C2C5B}"/>
    <dgm:cxn modelId="{D42EAABE-6759-4BB9-9243-8E5145F87668}" srcId="{5FF0C5C8-9C9E-4538-9ED0-B492A9C397FC}" destId="{EE36B4AE-1888-4ECC-8CEF-18D937B71E81}" srcOrd="0" destOrd="0" parTransId="{39DC6D05-4EEE-4402-B695-CC2E4BBFFD66}" sibTransId="{43EE1980-F1BE-49B4-B47A-E6F3741D8FDC}"/>
    <dgm:cxn modelId="{2B5F0D79-C081-425F-8525-B3FD89B9F3F3}" type="presOf" srcId="{D2563F0A-0A2F-4D2D-9A84-7071B6A588E1}" destId="{7943DBE8-0089-48C9-96D6-F04C22EB7A52}" srcOrd="1" destOrd="0" presId="urn:microsoft.com/office/officeart/2005/8/layout/hList9"/>
    <dgm:cxn modelId="{290672A9-BF95-4ACF-B4A1-CEEC7A47232A}" type="presOf" srcId="{1BFC99E4-DF86-4783-BE36-399AE37E5D4E}" destId="{446F97AD-9FC9-4367-B6DB-880728CEE66A}" srcOrd="0" destOrd="0" presId="urn:microsoft.com/office/officeart/2005/8/layout/hList9"/>
    <dgm:cxn modelId="{D992C330-AD28-47BD-BCFC-943F0CE6927C}" type="presOf" srcId="{0142DE9A-504F-4095-BF00-1F1F6536234A}" destId="{4C26F539-ED75-4CE4-8F20-5659BE034CC4}" srcOrd="0" destOrd="0" presId="urn:microsoft.com/office/officeart/2005/8/layout/hList9"/>
    <dgm:cxn modelId="{6B1E9DD5-8081-4208-9214-FBEA00B3B566}" srcId="{08240441-FC3F-421F-8807-864CE9695A40}" destId="{D2563F0A-0A2F-4D2D-9A84-7071B6A588E1}" srcOrd="1" destOrd="0" parTransId="{8DC68A8F-E588-4BCA-B5CE-6A67716559A8}" sibTransId="{EBFB45B7-5824-4808-A83A-9C984E1735DD}"/>
    <dgm:cxn modelId="{1B29D2BB-6B28-4F53-80D7-7B871E9ACBBF}" srcId="{F1BD926A-566D-4CE2-8A74-BA5641934731}" destId="{1BFC99E4-DF86-4783-BE36-399AE37E5D4E}" srcOrd="1" destOrd="0" parTransId="{6714E4C4-CA14-4AAF-B50F-77D0CBD80C65}" sibTransId="{0CA2CE19-869C-46B2-ABA4-1962B4B7BD13}"/>
    <dgm:cxn modelId="{C52728A8-3550-44A2-837C-CE5FFBA74D19}" type="presOf" srcId="{992FACA3-4E90-44DE-AA03-2D61B27E0908}" destId="{585B30D0-CA7F-48D5-8D40-0FFDE3189738}" srcOrd="1" destOrd="0" presId="urn:microsoft.com/office/officeart/2005/8/layout/hList9"/>
    <dgm:cxn modelId="{D82DDA69-F28F-4776-96B1-3EA016F02A17}" type="presOf" srcId="{AAA1EFB4-93EE-4329-ABE7-31884ECD966F}" destId="{26391099-AE51-48D7-A4FD-FA39D0104BB2}" srcOrd="0" destOrd="0" presId="urn:microsoft.com/office/officeart/2005/8/layout/hList9"/>
    <dgm:cxn modelId="{39742AD1-B8F7-4B19-94E8-F5851F47A18E}" type="presOf" srcId="{AAA1EFB4-93EE-4329-ABE7-31884ECD966F}" destId="{F9575AFA-8ABB-4504-AA1D-D3EBBBC5CD75}" srcOrd="1" destOrd="0" presId="urn:microsoft.com/office/officeart/2005/8/layout/hList9"/>
    <dgm:cxn modelId="{5C271CA0-A9B3-4317-86E9-486F9D3CBF12}" srcId="{028C619D-B549-4DBE-AE01-AF3A439434EB}" destId="{640A5A35-1235-4F39-B4FA-DFCC82409AE0}" srcOrd="0" destOrd="0" parTransId="{42F1C27E-FF2B-422B-8C12-17235FC3C620}" sibTransId="{E2F52901-BF4F-4F4C-9CC5-2382FBAE75C8}"/>
    <dgm:cxn modelId="{2BC2F4A4-E262-408F-88CE-F5A7810B9FDB}" srcId="{640A5A35-1235-4F39-B4FA-DFCC82409AE0}" destId="{992FACA3-4E90-44DE-AA03-2D61B27E0908}" srcOrd="0" destOrd="0" parTransId="{B063B65B-29D4-4C00-8526-5F624354AB19}" sibTransId="{2C801500-A9DF-4083-A770-09E9DCA7DC7A}"/>
    <dgm:cxn modelId="{619D9973-4D3A-4041-89A3-47947F0ECC10}" srcId="{F1BD926A-566D-4CE2-8A74-BA5641934731}" destId="{AAA1EFB4-93EE-4329-ABE7-31884ECD966F}" srcOrd="0" destOrd="0" parTransId="{E317E8CE-4107-4701-AC1F-4E92CB62D51C}" sibTransId="{AC84FC77-360D-4DA3-B5DB-54909C32133B}"/>
    <dgm:cxn modelId="{3939DE76-7619-4636-8F23-8D0C88D28930}" type="presOf" srcId="{028C619D-B549-4DBE-AE01-AF3A439434EB}" destId="{0ECFF9E2-01BC-4B7D-B2BD-35E74CA44150}" srcOrd="0" destOrd="0" presId="urn:microsoft.com/office/officeart/2005/8/layout/hList9"/>
    <dgm:cxn modelId="{67DAD2B2-ADAC-41AC-BEB5-C222A3545CC6}" type="presOf" srcId="{5FF0C5C8-9C9E-4538-9ED0-B492A9C397FC}" destId="{DE1D62B4-C4B6-43ED-834A-B74A42C75A3E}" srcOrd="0" destOrd="0" presId="urn:microsoft.com/office/officeart/2005/8/layout/hList9"/>
    <dgm:cxn modelId="{9FE1C815-6B78-41C5-B8B0-95D1BCFE3801}" srcId="{028C619D-B549-4DBE-AE01-AF3A439434EB}" destId="{5FF0C5C8-9C9E-4538-9ED0-B492A9C397FC}" srcOrd="3" destOrd="0" parTransId="{B3FEA6D6-76D9-4D84-9B78-CAD33EF5545E}" sibTransId="{68501FF9-663B-4213-9C11-BB4D1EDA5569}"/>
    <dgm:cxn modelId="{DB2AFCE2-4F2F-4A64-8C61-12477241996D}" type="presOf" srcId="{08240441-FC3F-421F-8807-864CE9695A40}" destId="{4DDB78B4-E830-4025-AC4B-C73572BA5DEE}" srcOrd="0" destOrd="0" presId="urn:microsoft.com/office/officeart/2005/8/layout/hList9"/>
    <dgm:cxn modelId="{9909FF78-0D50-4C8D-8F91-A39798CB6AFF}" type="presOf" srcId="{1BFC99E4-DF86-4783-BE36-399AE37E5D4E}" destId="{B84E1638-BB26-4A8D-82D5-7A0792083D83}" srcOrd="1" destOrd="0" presId="urn:microsoft.com/office/officeart/2005/8/layout/hList9"/>
    <dgm:cxn modelId="{ABD56B4E-7D56-47BB-B524-1D59BAB1CEB8}" srcId="{640A5A35-1235-4F39-B4FA-DFCC82409AE0}" destId="{DD2BC20C-1EA4-42D3-969B-9F209D9946E8}" srcOrd="1" destOrd="0" parTransId="{1D3218B8-77B7-4010-B84F-BEC9AA1C5824}" sibTransId="{3FC7DB81-2C25-45A7-ABCF-428A517B4C80}"/>
    <dgm:cxn modelId="{225BF72B-0351-48FE-BCB2-D43085D3F051}" srcId="{028C619D-B549-4DBE-AE01-AF3A439434EB}" destId="{08240441-FC3F-421F-8807-864CE9695A40}" srcOrd="1" destOrd="0" parTransId="{A2EF9734-9FB0-40E6-B00D-681884FB8850}" sibTransId="{4F0E226A-5D7B-4B3A-9886-F00203817653}"/>
    <dgm:cxn modelId="{7818DDC5-FE7A-446B-84A3-751395191034}" type="presOf" srcId="{EE36B4AE-1888-4ECC-8CEF-18D937B71E81}" destId="{F09BDE49-7D86-4C69-8945-E4B4FF3387F0}" srcOrd="0" destOrd="0" presId="urn:microsoft.com/office/officeart/2005/8/layout/hList9"/>
    <dgm:cxn modelId="{7214F98C-9ED7-4EA4-B9D9-E2A78183B8CA}" srcId="{08240441-FC3F-421F-8807-864CE9695A40}" destId="{929D568B-AEDA-470B-8283-28365988454A}" srcOrd="0" destOrd="0" parTransId="{CC59DA9F-3278-4805-AF3E-8FFA6B56A674}" sibTransId="{1C2CA498-F0A5-4237-A2E8-2FEBBCEC2BE8}"/>
    <dgm:cxn modelId="{256A3727-8EF8-429B-ADC6-317F3528E9CC}" type="presOf" srcId="{929D568B-AEDA-470B-8283-28365988454A}" destId="{EDC6B7D3-A84B-49C4-BAD8-9746CB29F2F2}" srcOrd="0" destOrd="0" presId="urn:microsoft.com/office/officeart/2005/8/layout/hList9"/>
    <dgm:cxn modelId="{FBDF707A-0FB8-41BF-9121-71987A7A19E6}" type="presOf" srcId="{0142DE9A-504F-4095-BF00-1F1F6536234A}" destId="{1F883F3E-2D75-489B-955F-CDF45AE1CE18}" srcOrd="1" destOrd="0" presId="urn:microsoft.com/office/officeart/2005/8/layout/hList9"/>
    <dgm:cxn modelId="{90090D00-A472-4766-9646-5DBFA5ED08AD}" type="presOf" srcId="{640A5A35-1235-4F39-B4FA-DFCC82409AE0}" destId="{B254F2F2-B700-49B4-A01E-9D58AEE83869}" srcOrd="0" destOrd="0" presId="urn:microsoft.com/office/officeart/2005/8/layout/hList9"/>
    <dgm:cxn modelId="{34B91AFF-E536-4B4C-9895-57FC282CA9B5}" srcId="{5FF0C5C8-9C9E-4538-9ED0-B492A9C397FC}" destId="{0142DE9A-504F-4095-BF00-1F1F6536234A}" srcOrd="1" destOrd="0" parTransId="{25602E56-EE41-420B-9F3F-A8CD9D746F01}" sibTransId="{019B12C3-92DF-410D-B5CB-48BE9717D1EA}"/>
    <dgm:cxn modelId="{28578BAA-8180-4C00-B11E-F50A64F96F0D}" type="presOf" srcId="{DD2BC20C-1EA4-42D3-969B-9F209D9946E8}" destId="{673B11F1-2422-4D29-9792-77C197FB842B}" srcOrd="1" destOrd="0" presId="urn:microsoft.com/office/officeart/2005/8/layout/hList9"/>
    <dgm:cxn modelId="{AAB349FD-291D-4F80-A14F-715F34AC2552}" type="presOf" srcId="{EE36B4AE-1888-4ECC-8CEF-18D937B71E81}" destId="{81385A16-7C12-4A86-8192-07DBCF19946B}" srcOrd="1" destOrd="0" presId="urn:microsoft.com/office/officeart/2005/8/layout/hList9"/>
    <dgm:cxn modelId="{AF351F6E-32D4-4C65-908E-F1B4408A89FF}" type="presOf" srcId="{992FACA3-4E90-44DE-AA03-2D61B27E0908}" destId="{5BAF815E-C3ED-4608-AB53-D046EF7EFED1}" srcOrd="0" destOrd="0" presId="urn:microsoft.com/office/officeart/2005/8/layout/hList9"/>
    <dgm:cxn modelId="{16596BB2-31A8-46AA-9BA2-8B755C4C6C85}" type="presOf" srcId="{929D568B-AEDA-470B-8283-28365988454A}" destId="{2BA852E2-9F92-4C4E-8AB4-9E6F95D2D06C}" srcOrd="1" destOrd="0" presId="urn:microsoft.com/office/officeart/2005/8/layout/hList9"/>
    <dgm:cxn modelId="{1656AD83-126C-4789-9FA7-67D545407266}" type="presOf" srcId="{DD2BC20C-1EA4-42D3-969B-9F209D9946E8}" destId="{231C78D6-CBB7-4686-9904-4B32C7959976}" srcOrd="0" destOrd="0" presId="urn:microsoft.com/office/officeart/2005/8/layout/hList9"/>
    <dgm:cxn modelId="{6B99B85C-E090-41E4-99D1-D9400609AC9C}" type="presParOf" srcId="{0ECFF9E2-01BC-4B7D-B2BD-35E74CA44150}" destId="{1AED735D-FF6F-4E4B-A20A-EE3DDE92DA42}" srcOrd="0" destOrd="0" presId="urn:microsoft.com/office/officeart/2005/8/layout/hList9"/>
    <dgm:cxn modelId="{784942E2-3AE0-4958-88A0-839F9A4F4CAC}" type="presParOf" srcId="{0ECFF9E2-01BC-4B7D-B2BD-35E74CA44150}" destId="{EFF315BB-B7D6-4C0B-8090-D640C7BC7833}" srcOrd="1" destOrd="0" presId="urn:microsoft.com/office/officeart/2005/8/layout/hList9"/>
    <dgm:cxn modelId="{8DE6368F-F460-4221-8347-6054C238CD97}" type="presParOf" srcId="{EFF315BB-B7D6-4C0B-8090-D640C7BC7833}" destId="{FB459449-C53A-4127-9DDA-C7353AF7101F}" srcOrd="0" destOrd="0" presId="urn:microsoft.com/office/officeart/2005/8/layout/hList9"/>
    <dgm:cxn modelId="{CEE6BCB5-5CD6-46F6-B1B2-BA35763AB6AE}" type="presParOf" srcId="{EFF315BB-B7D6-4C0B-8090-D640C7BC7833}" destId="{30526F0B-6BF8-4949-A01E-7026C7CB9667}" srcOrd="1" destOrd="0" presId="urn:microsoft.com/office/officeart/2005/8/layout/hList9"/>
    <dgm:cxn modelId="{8259403B-19F6-4DD2-894C-CC7A323ED6C9}" type="presParOf" srcId="{30526F0B-6BF8-4949-A01E-7026C7CB9667}" destId="{5BAF815E-C3ED-4608-AB53-D046EF7EFED1}" srcOrd="0" destOrd="0" presId="urn:microsoft.com/office/officeart/2005/8/layout/hList9"/>
    <dgm:cxn modelId="{A3917252-E829-4B28-9F25-90BABCE0A463}" type="presParOf" srcId="{30526F0B-6BF8-4949-A01E-7026C7CB9667}" destId="{585B30D0-CA7F-48D5-8D40-0FFDE3189738}" srcOrd="1" destOrd="0" presId="urn:microsoft.com/office/officeart/2005/8/layout/hList9"/>
    <dgm:cxn modelId="{5D2DC21C-865B-4007-B7B4-459EB6541821}" type="presParOf" srcId="{EFF315BB-B7D6-4C0B-8090-D640C7BC7833}" destId="{4A90537C-DA0A-46F7-979B-7494FA71ADB0}" srcOrd="2" destOrd="0" presId="urn:microsoft.com/office/officeart/2005/8/layout/hList9"/>
    <dgm:cxn modelId="{9A0EC026-586D-4B2F-839B-4E8253DD8B26}" type="presParOf" srcId="{4A90537C-DA0A-46F7-979B-7494FA71ADB0}" destId="{231C78D6-CBB7-4686-9904-4B32C7959976}" srcOrd="0" destOrd="0" presId="urn:microsoft.com/office/officeart/2005/8/layout/hList9"/>
    <dgm:cxn modelId="{2E8820C9-6A0D-49A9-AAF8-F2F9837A963D}" type="presParOf" srcId="{4A90537C-DA0A-46F7-979B-7494FA71ADB0}" destId="{673B11F1-2422-4D29-9792-77C197FB842B}" srcOrd="1" destOrd="0" presId="urn:microsoft.com/office/officeart/2005/8/layout/hList9"/>
    <dgm:cxn modelId="{B7BE14FA-2FD0-42B9-9AB1-2B0AB38ADB79}" type="presParOf" srcId="{0ECFF9E2-01BC-4B7D-B2BD-35E74CA44150}" destId="{501D55C8-F0A1-483C-9899-AA68B1D2EDF8}" srcOrd="2" destOrd="0" presId="urn:microsoft.com/office/officeart/2005/8/layout/hList9"/>
    <dgm:cxn modelId="{4AB7171D-8183-470E-8BAC-731362EA5640}" type="presParOf" srcId="{0ECFF9E2-01BC-4B7D-B2BD-35E74CA44150}" destId="{B254F2F2-B700-49B4-A01E-9D58AEE83869}" srcOrd="3" destOrd="0" presId="urn:microsoft.com/office/officeart/2005/8/layout/hList9"/>
    <dgm:cxn modelId="{B4FEE8B3-F743-4B5A-92B7-3668E5C2A866}" type="presParOf" srcId="{0ECFF9E2-01BC-4B7D-B2BD-35E74CA44150}" destId="{6E5471EF-123E-4783-A893-2AAD128E7D0D}" srcOrd="4" destOrd="0" presId="urn:microsoft.com/office/officeart/2005/8/layout/hList9"/>
    <dgm:cxn modelId="{CA16376E-0D27-42F6-B8F2-13CD9EE04D98}" type="presParOf" srcId="{0ECFF9E2-01BC-4B7D-B2BD-35E74CA44150}" destId="{D9D61A0F-D544-4044-9088-15B9C9435272}" srcOrd="5" destOrd="0" presId="urn:microsoft.com/office/officeart/2005/8/layout/hList9"/>
    <dgm:cxn modelId="{EBAE1A1B-A9A4-48EC-B4CB-52803AF17430}" type="presParOf" srcId="{0ECFF9E2-01BC-4B7D-B2BD-35E74CA44150}" destId="{0736F524-4AEB-4A5C-929A-5502ABBE40A0}" srcOrd="6" destOrd="0" presId="urn:microsoft.com/office/officeart/2005/8/layout/hList9"/>
    <dgm:cxn modelId="{74AB5C0E-B4F8-45A1-B099-EB0B0DB89EA4}" type="presParOf" srcId="{0736F524-4AEB-4A5C-929A-5502ABBE40A0}" destId="{7EC9E7E9-15EB-4BC0-B5C3-21C9271A213B}" srcOrd="0" destOrd="0" presId="urn:microsoft.com/office/officeart/2005/8/layout/hList9"/>
    <dgm:cxn modelId="{00592027-ADB2-4A40-9079-87A230FCD9FB}" type="presParOf" srcId="{0736F524-4AEB-4A5C-929A-5502ABBE40A0}" destId="{769835EA-2684-4653-8707-9CBD482E09A6}" srcOrd="1" destOrd="0" presId="urn:microsoft.com/office/officeart/2005/8/layout/hList9"/>
    <dgm:cxn modelId="{C18AAAA9-F534-4A1B-82DF-9831C3764EE4}" type="presParOf" srcId="{769835EA-2684-4653-8707-9CBD482E09A6}" destId="{EDC6B7D3-A84B-49C4-BAD8-9746CB29F2F2}" srcOrd="0" destOrd="0" presId="urn:microsoft.com/office/officeart/2005/8/layout/hList9"/>
    <dgm:cxn modelId="{2DC4F5B8-BEA3-4595-A832-D41BAC50E2A1}" type="presParOf" srcId="{769835EA-2684-4653-8707-9CBD482E09A6}" destId="{2BA852E2-9F92-4C4E-8AB4-9E6F95D2D06C}" srcOrd="1" destOrd="0" presId="urn:microsoft.com/office/officeart/2005/8/layout/hList9"/>
    <dgm:cxn modelId="{5FA1C6A8-0A38-440B-B87F-ED385BE87226}" type="presParOf" srcId="{0736F524-4AEB-4A5C-929A-5502ABBE40A0}" destId="{6E871C09-0D01-415C-89EB-AA3196529F51}" srcOrd="2" destOrd="0" presId="urn:microsoft.com/office/officeart/2005/8/layout/hList9"/>
    <dgm:cxn modelId="{4E149504-D508-4153-A94D-F36C90D1AC64}" type="presParOf" srcId="{6E871C09-0D01-415C-89EB-AA3196529F51}" destId="{EB66CD30-28EB-4709-983A-E6D3ACF2DA43}" srcOrd="0" destOrd="0" presId="urn:microsoft.com/office/officeart/2005/8/layout/hList9"/>
    <dgm:cxn modelId="{E5B5804D-8344-46C0-A46A-52B924D6C1EE}" type="presParOf" srcId="{6E871C09-0D01-415C-89EB-AA3196529F51}" destId="{7943DBE8-0089-48C9-96D6-F04C22EB7A52}" srcOrd="1" destOrd="0" presId="urn:microsoft.com/office/officeart/2005/8/layout/hList9"/>
    <dgm:cxn modelId="{A9DC7611-6E6E-44BA-A6B2-9F691C73678E}" type="presParOf" srcId="{0ECFF9E2-01BC-4B7D-B2BD-35E74CA44150}" destId="{06E88134-841C-4E57-8D7C-BD60D39ED21B}" srcOrd="7" destOrd="0" presId="urn:microsoft.com/office/officeart/2005/8/layout/hList9"/>
    <dgm:cxn modelId="{C5D848A6-7DF3-46C1-A063-2E5E22A4535D}" type="presParOf" srcId="{0ECFF9E2-01BC-4B7D-B2BD-35E74CA44150}" destId="{4DDB78B4-E830-4025-AC4B-C73572BA5DEE}" srcOrd="8" destOrd="0" presId="urn:microsoft.com/office/officeart/2005/8/layout/hList9"/>
    <dgm:cxn modelId="{301FF1C3-CD10-49F0-9FE0-362652333DC9}" type="presParOf" srcId="{0ECFF9E2-01BC-4B7D-B2BD-35E74CA44150}" destId="{C9F88C1F-6F1B-43AC-8DBB-C981DB7F5BA6}" srcOrd="9" destOrd="0" presId="urn:microsoft.com/office/officeart/2005/8/layout/hList9"/>
    <dgm:cxn modelId="{E57C9CF8-D67A-4576-BF48-FCB7A9881518}" type="presParOf" srcId="{0ECFF9E2-01BC-4B7D-B2BD-35E74CA44150}" destId="{5DFA7192-2873-4295-B7C1-8C5224EBF591}" srcOrd="10" destOrd="0" presId="urn:microsoft.com/office/officeart/2005/8/layout/hList9"/>
    <dgm:cxn modelId="{01D4E345-333F-48CA-9D12-0B5FF0FB7D59}" type="presParOf" srcId="{0ECFF9E2-01BC-4B7D-B2BD-35E74CA44150}" destId="{BD550058-564A-449B-98FC-2C5A95AC1A92}" srcOrd="11" destOrd="0" presId="urn:microsoft.com/office/officeart/2005/8/layout/hList9"/>
    <dgm:cxn modelId="{60DB33D7-FF18-44FD-B5D7-41EB165A1DDF}" type="presParOf" srcId="{BD550058-564A-449B-98FC-2C5A95AC1A92}" destId="{C1269720-030A-4CA2-8BB9-D7602481651C}" srcOrd="0" destOrd="0" presId="urn:microsoft.com/office/officeart/2005/8/layout/hList9"/>
    <dgm:cxn modelId="{16294337-A14B-4A04-9A9D-CBB37D7F704D}" type="presParOf" srcId="{BD550058-564A-449B-98FC-2C5A95AC1A92}" destId="{C781A6BE-03AC-4434-8DB9-80AB7447D91C}" srcOrd="1" destOrd="0" presId="urn:microsoft.com/office/officeart/2005/8/layout/hList9"/>
    <dgm:cxn modelId="{296D657C-5064-4684-8ABF-E9B9E5C0EAE5}" type="presParOf" srcId="{C781A6BE-03AC-4434-8DB9-80AB7447D91C}" destId="{26391099-AE51-48D7-A4FD-FA39D0104BB2}" srcOrd="0" destOrd="0" presId="urn:microsoft.com/office/officeart/2005/8/layout/hList9"/>
    <dgm:cxn modelId="{2BF7FD1D-AFAA-4E1D-9DB1-87112DAED3A0}" type="presParOf" srcId="{C781A6BE-03AC-4434-8DB9-80AB7447D91C}" destId="{F9575AFA-8ABB-4504-AA1D-D3EBBBC5CD75}" srcOrd="1" destOrd="0" presId="urn:microsoft.com/office/officeart/2005/8/layout/hList9"/>
    <dgm:cxn modelId="{EC151B16-D556-4E49-9F05-EB69C767DF49}" type="presParOf" srcId="{BD550058-564A-449B-98FC-2C5A95AC1A92}" destId="{F1EE5CAA-F024-4D40-9C6F-3583B0CBF99E}" srcOrd="2" destOrd="0" presId="urn:microsoft.com/office/officeart/2005/8/layout/hList9"/>
    <dgm:cxn modelId="{97C68E59-EF82-4AEF-AC9D-533E4E42D966}" type="presParOf" srcId="{F1EE5CAA-F024-4D40-9C6F-3583B0CBF99E}" destId="{446F97AD-9FC9-4367-B6DB-880728CEE66A}" srcOrd="0" destOrd="0" presId="urn:microsoft.com/office/officeart/2005/8/layout/hList9"/>
    <dgm:cxn modelId="{7137038C-BA91-4554-A71B-5747EE7FC144}" type="presParOf" srcId="{F1EE5CAA-F024-4D40-9C6F-3583B0CBF99E}" destId="{B84E1638-BB26-4A8D-82D5-7A0792083D83}" srcOrd="1" destOrd="0" presId="urn:microsoft.com/office/officeart/2005/8/layout/hList9"/>
    <dgm:cxn modelId="{BA258F0C-1013-4E9E-B655-96A62A532080}" type="presParOf" srcId="{0ECFF9E2-01BC-4B7D-B2BD-35E74CA44150}" destId="{4468DFA6-C581-4D7A-A60D-9CCA0540DC44}" srcOrd="12" destOrd="0" presId="urn:microsoft.com/office/officeart/2005/8/layout/hList9"/>
    <dgm:cxn modelId="{7CB90F43-C48E-4D48-9B25-A1CDA0CAD0C2}" type="presParOf" srcId="{0ECFF9E2-01BC-4B7D-B2BD-35E74CA44150}" destId="{9D92DA3E-799A-43B7-8F1D-6C7B99531EB6}" srcOrd="13" destOrd="0" presId="urn:microsoft.com/office/officeart/2005/8/layout/hList9"/>
    <dgm:cxn modelId="{5F3E51B9-7B85-4D6C-92BC-1B5B2DE62C37}" type="presParOf" srcId="{0ECFF9E2-01BC-4B7D-B2BD-35E74CA44150}" destId="{EB1123B6-86F6-4418-B6CC-75F95F21E439}" srcOrd="14" destOrd="0" presId="urn:microsoft.com/office/officeart/2005/8/layout/hList9"/>
    <dgm:cxn modelId="{12EFE619-616F-4A4B-96D7-58ADA49C3352}" type="presParOf" srcId="{0ECFF9E2-01BC-4B7D-B2BD-35E74CA44150}" destId="{55DF2784-48C9-4072-BAD0-182DEA2B7EE1}" srcOrd="15" destOrd="0" presId="urn:microsoft.com/office/officeart/2005/8/layout/hList9"/>
    <dgm:cxn modelId="{C8D86AF8-82CA-4AE9-A7EA-7824AF3AB66A}" type="presParOf" srcId="{0ECFF9E2-01BC-4B7D-B2BD-35E74CA44150}" destId="{3B5E348E-1FA8-42D4-A153-87A8A57A2DE5}" srcOrd="16" destOrd="0" presId="urn:microsoft.com/office/officeart/2005/8/layout/hList9"/>
    <dgm:cxn modelId="{6DF4AB23-F4EC-45D5-988A-CB70265A1A8C}" type="presParOf" srcId="{3B5E348E-1FA8-42D4-A153-87A8A57A2DE5}" destId="{5D0ADF9C-BAAC-42B8-AB75-92869F585E45}" srcOrd="0" destOrd="0" presId="urn:microsoft.com/office/officeart/2005/8/layout/hList9"/>
    <dgm:cxn modelId="{242E0A0B-A7B1-4D11-9734-DD73E207DF59}" type="presParOf" srcId="{3B5E348E-1FA8-42D4-A153-87A8A57A2DE5}" destId="{6D71EC7A-800E-4581-A764-4C78E221713F}" srcOrd="1" destOrd="0" presId="urn:microsoft.com/office/officeart/2005/8/layout/hList9"/>
    <dgm:cxn modelId="{D2FB918C-F329-4CAE-B731-4F17507FF2EF}" type="presParOf" srcId="{6D71EC7A-800E-4581-A764-4C78E221713F}" destId="{F09BDE49-7D86-4C69-8945-E4B4FF3387F0}" srcOrd="0" destOrd="0" presId="urn:microsoft.com/office/officeart/2005/8/layout/hList9"/>
    <dgm:cxn modelId="{B444443D-D963-496A-A556-47C3E2CA7AFE}" type="presParOf" srcId="{6D71EC7A-800E-4581-A764-4C78E221713F}" destId="{81385A16-7C12-4A86-8192-07DBCF19946B}" srcOrd="1" destOrd="0" presId="urn:microsoft.com/office/officeart/2005/8/layout/hList9"/>
    <dgm:cxn modelId="{7D247FD8-87B0-4ECD-A781-BBC149E67B7F}" type="presParOf" srcId="{3B5E348E-1FA8-42D4-A153-87A8A57A2DE5}" destId="{116A9819-2D5D-45F6-8D69-74633C8F5EAC}" srcOrd="2" destOrd="0" presId="urn:microsoft.com/office/officeart/2005/8/layout/hList9"/>
    <dgm:cxn modelId="{41EDA04A-DA98-4319-AC41-D381A83B3892}" type="presParOf" srcId="{116A9819-2D5D-45F6-8D69-74633C8F5EAC}" destId="{4C26F539-ED75-4CE4-8F20-5659BE034CC4}" srcOrd="0" destOrd="0" presId="urn:microsoft.com/office/officeart/2005/8/layout/hList9"/>
    <dgm:cxn modelId="{635E300B-F790-4DC1-8845-386D5015B660}" type="presParOf" srcId="{116A9819-2D5D-45F6-8D69-74633C8F5EAC}" destId="{1F883F3E-2D75-489B-955F-CDF45AE1CE18}" srcOrd="1" destOrd="0" presId="urn:microsoft.com/office/officeart/2005/8/layout/hList9"/>
    <dgm:cxn modelId="{26D4E3D5-9EEE-42DC-9883-BAB94DCE4B9F}" type="presParOf" srcId="{0ECFF9E2-01BC-4B7D-B2BD-35E74CA44150}" destId="{FA76BF9A-16AB-4F0B-A60D-6BB09EE33842}" srcOrd="17" destOrd="0" presId="urn:microsoft.com/office/officeart/2005/8/layout/hList9"/>
    <dgm:cxn modelId="{448D5609-838C-48BE-9A82-8986D3457087}" type="presParOf" srcId="{0ECFF9E2-01BC-4B7D-B2BD-35E74CA44150}" destId="{DE1D62B4-C4B6-43ED-834A-B74A42C75A3E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35B9-F85B-427A-B4C9-DB3DCBBBDDAE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B875-3C23-44FE-9392-7D83004E7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0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9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632E0A-E8A5-41DF-8C8A-00BD4490824E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49688" y="9431339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23E77AC-4C8A-4613-BCDB-54FE07127BC3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3B3BB9-C8E2-42CF-BA33-F9D7CEB8AC65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49688" y="9431339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78C532E-60C8-4D91-ACFB-38B4CA7E6970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E85B5E6-EB43-44CE-B1D7-39C5F9892F8C}" type="slidenum">
              <a:rPr lang="ru-RU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5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A2544-6DB7-442B-BB8D-5A22499BA662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361A2474-BC56-4124-85FC-8D5616CDB822}" type="slidenum">
              <a:rPr lang="ru-RU" smtClean="0"/>
              <a:pPr defTabSz="912813">
                <a:defRPr/>
              </a:pPr>
              <a:t>9</a:t>
            </a:fld>
            <a:endParaRPr lang="ru-RU" smtClean="0"/>
          </a:p>
        </p:txBody>
      </p:sp>
      <p:sp>
        <p:nvSpPr>
          <p:cNvPr id="92163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6" tIns="45643" rIns="91286" bIns="45643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84A3042-F586-46EA-BAAC-53CAF66A04DB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D56D99F1-79D2-40F4-880B-13C47F299960}" type="slidenum">
              <a:rPr lang="ru-RU" altLang="ru-RU" smtClean="0"/>
              <a:pPr defTabSz="912813">
                <a:defRPr/>
              </a:pPr>
              <a:t>10</a:t>
            </a:fld>
            <a:endParaRPr lang="ru-RU" altLang="ru-RU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DA93604D-D98B-48DC-BA02-69D5BF513AFB}" type="slidenum">
              <a:rPr lang="ru-RU" altLang="ru-RU" smtClean="0"/>
              <a:pPr defTabSz="912813">
                <a:defRPr/>
              </a:pPr>
              <a:t>11</a:t>
            </a:fld>
            <a:endParaRPr lang="ru-RU" altLang="ru-R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73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017453-0669-4753-8273-D3C146B6B32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FD8470-015C-4FAD-9547-089079399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22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B00447-FDC7-4D9B-8A84-11649AD13A4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B8C1FF4-AC54-4AC7-BA0D-8AED9031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6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B89F47-9299-4180-BA3A-8763BBD05219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A01272-BA23-4093-9A91-F9E8EEA5C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0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E9E32A0-CF28-4973-A297-8579B9E202A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910D51-DA77-43CC-A5F3-3C27BD788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A58214-D71B-4E28-A960-473C48CF658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F5B1186-9777-4F95-A236-C53FB2E6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35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C38B333-535A-471D-A56A-B4F4BF4FB9C6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C775F43-8ED4-418E-A11D-305E41751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50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964A460-B0B5-4130-9691-3A3D6BE8110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E9F178-082B-4C15-B3A9-BA7191B5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9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012D88E-5E22-472C-B67B-A9B921AD851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DF64D1F-8D2C-4713-946D-94294FCFB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42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5D6F194-F8E2-4162-BBC8-4EAE1EB5576D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5E5538-A5A4-451C-9EEF-D69B30CB4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39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A4ECD3A-EBA2-4DB7-A475-8887A76A6F9F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412D1E-B113-4850-928C-69C52070F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9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7759C17-245C-401A-AF4E-80B17DF5168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693CB27-9D43-4594-9F39-38F699A2F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78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67886F1-5E3D-4ECA-9F33-65A5E3BE470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F10DF46-53F6-4092-A70A-0333C2A0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022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C024263-A505-4347-BA7A-098C41F6D40B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7422881-F829-4511-A8CB-E0E093FE4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28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F84DCE7-9E74-49BD-8BC7-F035EE346FE1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F274F1-4D38-4FCC-833D-696A2C2B9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9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582FF0-DC56-477F-8E62-B55CABA14A0E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0399A53-7051-4715-A02D-812B72807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35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35DA7B6-1144-4FFD-B211-953C3FD3396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3E389F4-EA60-4C03-AB93-3FFE4EC2B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62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FACE790-2973-422E-A8BA-A0C1B2439807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5A7A025-AD4D-4C45-B610-CE3235B92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6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E89EF21-6C42-4EA6-9F95-64EC66E0C86A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A8A128-B8BB-4095-B525-22BA1A38D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06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4B405CE-1D31-47E7-B9B5-087EA6EE2F0D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E3DF34B-3CEE-4A7B-A4A3-1C0BD55F9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3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024FE10-22E1-408B-97EE-5FCE2AD720C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8360F48-31F2-4538-86DA-293665C4C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42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606F53F-E370-4F08-8820-A98143CC88E2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69B20C4-70E6-4CB0-9B1E-8AD07C96A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46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DD4C588-3992-4815-99BB-960709DB1CB5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22D9CC4-A8ED-4602-879C-CBB5FCF4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3" r:id="rId1"/>
    <p:sldLayoutId id="2147487264" r:id="rId2"/>
    <p:sldLayoutId id="2147487265" r:id="rId3"/>
    <p:sldLayoutId id="2147487266" r:id="rId4"/>
    <p:sldLayoutId id="2147487267" r:id="rId5"/>
    <p:sldLayoutId id="2147487268" r:id="rId6"/>
    <p:sldLayoutId id="2147487269" r:id="rId7"/>
    <p:sldLayoutId id="2147487270" r:id="rId8"/>
    <p:sldLayoutId id="2147487271" r:id="rId9"/>
    <p:sldLayoutId id="2147487272" r:id="rId10"/>
    <p:sldLayoutId id="21474872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07FBC30-8665-4E69-9B20-8B728D80F7C8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2D28C3D-5B9F-42AE-8BC5-E5DB613CA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75" r:id="rId1"/>
    <p:sldLayoutId id="2147487276" r:id="rId2"/>
    <p:sldLayoutId id="2147487277" r:id="rId3"/>
    <p:sldLayoutId id="2147487278" r:id="rId4"/>
    <p:sldLayoutId id="2147487279" r:id="rId5"/>
    <p:sldLayoutId id="2147487280" r:id="rId6"/>
    <p:sldLayoutId id="2147487281" r:id="rId7"/>
    <p:sldLayoutId id="2147487282" r:id="rId8"/>
    <p:sldLayoutId id="2147487283" r:id="rId9"/>
    <p:sldLayoutId id="2147487284" r:id="rId10"/>
    <p:sldLayoutId id="2147487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E22EC6C-9CCA-4A38-84E4-E7DD174CBF34}" type="datetimeFigureOut">
              <a:rPr lang="ru-RU"/>
              <a:pPr>
                <a:defRPr/>
              </a:pPr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3DD4F7-8545-45D4-8148-A16C68FF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1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87" r:id="rId1"/>
    <p:sldLayoutId id="2147487288" r:id="rId2"/>
    <p:sldLayoutId id="2147487289" r:id="rId3"/>
    <p:sldLayoutId id="2147487290" r:id="rId4"/>
    <p:sldLayoutId id="2147487291" r:id="rId5"/>
    <p:sldLayoutId id="2147487292" r:id="rId6"/>
    <p:sldLayoutId id="2147487293" r:id="rId7"/>
    <p:sldLayoutId id="2147487294" r:id="rId8"/>
    <p:sldLayoutId id="2147487295" r:id="rId9"/>
    <p:sldLayoutId id="2147487296" r:id="rId10"/>
    <p:sldLayoutId id="21474872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oleObject" Target="../embeddings/_____Microsoft_Excel_97-2003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8349" t="25101" r="4320" b="12146"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618596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2016 год</a:t>
            </a:r>
            <a:b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 и задачах на 2017 год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-144463"/>
            <a:ext cx="8229600" cy="127476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Расходы социальной сферы </a:t>
            </a:r>
            <a:r>
              <a:rPr lang="en-US" altLang="ru-RU" sz="2400" b="1" smtClean="0">
                <a:solidFill>
                  <a:srgbClr val="800000"/>
                </a:solidFill>
                <a:cs typeface="Arial" charset="0"/>
              </a:rPr>
              <a:t/>
            </a:r>
            <a:br>
              <a:rPr lang="en-US" altLang="ru-RU" sz="2400" b="1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в общем объеме расходов за 2016</a:t>
            </a:r>
            <a:r>
              <a:rPr lang="en-US" altLang="ru-RU" sz="2400" b="1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год, млн. рублей</a:t>
            </a: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692275" y="1125538"/>
          <a:ext cx="1083627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8" name="Worksheet" r:id="rId4" imgW="10487071" imgH="5086502" progId="Excel.Sheet.8">
                  <p:embed/>
                </p:oleObj>
              </mc:Choice>
              <mc:Fallback>
                <p:oleObj name="Worksheet" r:id="rId4" imgW="10487071" imgH="508650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92275" y="1125538"/>
                        <a:ext cx="10836275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9457AC-C470-4617-82B0-FC7A15A48AD9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293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675687" cy="981076"/>
          </a:xfrm>
        </p:spPr>
        <p:txBody>
          <a:bodyPr anchor="b"/>
          <a:lstStyle/>
          <a:p>
            <a:r>
              <a:rPr lang="ru-RU" altLang="ru-RU" sz="2300" b="1" smtClean="0">
                <a:solidFill>
                  <a:srgbClr val="800000"/>
                </a:solidFill>
                <a:cs typeface="Arial" charset="0"/>
              </a:rPr>
              <a:t>Доля заработной платы в расходах </a:t>
            </a:r>
            <a:br>
              <a:rPr lang="ru-RU" altLang="ru-RU" sz="2300" b="1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300" b="1" smtClean="0">
                <a:solidFill>
                  <a:srgbClr val="800000"/>
                </a:solidFill>
                <a:cs typeface="Arial" charset="0"/>
              </a:rPr>
              <a:t>консолидированного бюджета за 2016 год, млн. рублей</a:t>
            </a:r>
          </a:p>
        </p:txBody>
      </p:sp>
      <p:graphicFrame>
        <p:nvGraphicFramePr>
          <p:cNvPr id="378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1404938" y="957263"/>
          <a:ext cx="12707938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2" name="Worksheet" r:id="rId4" imgW="10229901" imgH="4686280" progId="Excel.Sheet.8">
                  <p:embed/>
                </p:oleObj>
              </mc:Choice>
              <mc:Fallback>
                <p:oleObj name="Worksheet" r:id="rId4" imgW="10229901" imgH="46862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04938" y="957263"/>
                        <a:ext cx="12707938" cy="570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350A58-8552-4326-B968-92948143532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76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/>
        </p:nvGraphicFramePr>
        <p:xfrm>
          <a:off x="279400" y="2070100"/>
          <a:ext cx="88646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Лист" r:id="rId3" imgW="6648450" imgH="3590925" progId="Excel.Sheet.8">
                  <p:embed/>
                </p:oleObj>
              </mc:Choice>
              <mc:Fallback>
                <p:oleObj name="Лист" r:id="rId3" imgW="6648450" imgH="359092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70100"/>
                        <a:ext cx="88646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0"/>
            <a:ext cx="9118600" cy="1196975"/>
          </a:xfrm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Расходы на социальные выплаты</a:t>
            </a:r>
            <a:b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800" b="1" kern="1200" dirty="0" smtClean="0">
                <a:solidFill>
                  <a:srgbClr val="800000"/>
                </a:solidFill>
                <a:cs typeface="Arial" pitchFamily="34" charset="0"/>
              </a:rPr>
              <a:t>за 2016 год</a:t>
            </a:r>
          </a:p>
        </p:txBody>
      </p:sp>
      <p:sp>
        <p:nvSpPr>
          <p:cNvPr id="47108" name="Text Box 1"/>
          <p:cNvSpPr txBox="1">
            <a:spLocks noChangeArrowheads="1"/>
          </p:cNvSpPr>
          <p:nvPr/>
        </p:nvSpPr>
        <p:spPr bwMode="auto">
          <a:xfrm>
            <a:off x="1979613" y="1341438"/>
            <a:ext cx="5400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27432" rIns="36576" bIns="2743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ВСЕГО – 3,1 млрд. рублей </a:t>
            </a:r>
          </a:p>
        </p:txBody>
      </p:sp>
      <p:pic>
        <p:nvPicPr>
          <p:cNvPr id="10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6659563" y="5157788"/>
            <a:ext cx="2290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ФБ</a:t>
            </a:r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400" b="1"/>
              <a:t>1,1 млрд.руб.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-574675" y="2133600"/>
            <a:ext cx="4786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РБ + местные бюджеты</a:t>
            </a:r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400" b="1"/>
              <a:t>2,0 млрд.руб.</a:t>
            </a: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921E5A6-3784-4451-ACB9-98EAD667C3CC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32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Диаграмма 11"/>
          <p:cNvGraphicFramePr>
            <a:graphicFrameLocks/>
          </p:cNvGraphicFramePr>
          <p:nvPr/>
        </p:nvGraphicFramePr>
        <p:xfrm>
          <a:off x="312738" y="1916113"/>
          <a:ext cx="8831262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0" name="Worksheet" r:id="rId3" imgW="8096138" imgH="3848120" progId="Excel.Sheet.8">
                  <p:embed/>
                </p:oleObj>
              </mc:Choice>
              <mc:Fallback>
                <p:oleObj name="Worksheet" r:id="rId3" imgW="8096138" imgH="38481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916113"/>
                        <a:ext cx="8831262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вальная выноска 12"/>
          <p:cNvSpPr/>
          <p:nvPr/>
        </p:nvSpPr>
        <p:spPr>
          <a:xfrm>
            <a:off x="2843808" y="2780928"/>
            <a:ext cx="1368301" cy="792163"/>
          </a:xfrm>
          <a:prstGeom prst="wedgeEllipseCallout">
            <a:avLst>
              <a:gd name="adj1" fmla="val -39660"/>
              <a:gd name="adj2" fmla="val 134483"/>
            </a:avLst>
          </a:prstGeom>
          <a:solidFill>
            <a:schemeClr val="accent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91,7%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6516216" y="2636912"/>
            <a:ext cx="1295400" cy="792162"/>
          </a:xfrm>
          <a:prstGeom prst="wedgeEllipseCallout">
            <a:avLst>
              <a:gd name="adj1" fmla="val -112681"/>
              <a:gd name="adj2" fmla="val 49609"/>
            </a:avLst>
          </a:prstGeom>
          <a:solidFill>
            <a:schemeClr val="accent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97,3%</a:t>
            </a:r>
          </a:p>
        </p:txBody>
      </p:sp>
      <p:pic>
        <p:nvPicPr>
          <p:cNvPr id="16" name="Picture 13" descr="C:\230181\моя\Картинки\йошкар-ола\правительство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568" y="836712"/>
            <a:ext cx="2112235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Picture 14" descr="C:\230181\моя\Картинки\йошкар-ола\администрация города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88224" y="908720"/>
            <a:ext cx="2113413" cy="14075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0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-4763"/>
            <a:ext cx="8824912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Анализ расходов</a:t>
            </a:r>
            <a:r>
              <a:rPr lang="ru-RU" altLang="ru-RU" sz="240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на содержание органов государственной власти и местного самоуправления </a:t>
            </a:r>
            <a:br>
              <a:rPr lang="ru-RU" altLang="ru-RU" sz="2400" b="1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Республики Марий Эл в 2016 году, млн. рублей 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40F10F-A6AA-4C20-9387-56752A86F100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  <p:sp>
        <p:nvSpPr>
          <p:cNvPr id="50189" name="Text Box 69"/>
          <p:cNvSpPr txBox="1">
            <a:spLocks noChangeArrowheads="1"/>
          </p:cNvSpPr>
          <p:nvPr/>
        </p:nvSpPr>
        <p:spPr bwMode="auto">
          <a:xfrm>
            <a:off x="4356100" y="6092825"/>
            <a:ext cx="2143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/>
              <a:t>Органы местного самоуправления</a:t>
            </a:r>
          </a:p>
        </p:txBody>
      </p:sp>
      <p:sp>
        <p:nvSpPr>
          <p:cNvPr id="50190" name="Text Box 70"/>
          <p:cNvSpPr txBox="1">
            <a:spLocks noChangeArrowheads="1"/>
          </p:cNvSpPr>
          <p:nvPr/>
        </p:nvSpPr>
        <p:spPr bwMode="auto">
          <a:xfrm>
            <a:off x="971550" y="6092825"/>
            <a:ext cx="279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/>
              <a:t>Органы государственной власти</a:t>
            </a: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41035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29600" cy="850900"/>
          </a:xfrm>
        </p:spPr>
        <p:txBody>
          <a:bodyPr anchor="b"/>
          <a:lstStyle/>
          <a:p>
            <a:pPr eaLnBrk="1" hangingPunct="1"/>
            <a:r>
              <a:rPr lang="ru-RU" altLang="ru-RU" sz="2600" b="1" smtClean="0">
                <a:solidFill>
                  <a:srgbClr val="990000"/>
                </a:solidFill>
                <a:cs typeface="Arial" charset="0"/>
              </a:rPr>
              <a:t>Расходы регионального дорожного фонда, </a:t>
            </a:r>
            <a:br>
              <a:rPr lang="ru-RU" altLang="ru-RU" sz="2600" b="1" smtClean="0">
                <a:solidFill>
                  <a:srgbClr val="990000"/>
                </a:solidFill>
                <a:cs typeface="Arial" charset="0"/>
              </a:rPr>
            </a:br>
            <a:r>
              <a:rPr lang="ru-RU" altLang="ru-RU" sz="2600" b="1" smtClean="0">
                <a:solidFill>
                  <a:srgbClr val="990000"/>
                </a:solidFill>
                <a:cs typeface="Arial" charset="0"/>
              </a:rPr>
              <a:t>произведенные в 2016 году, млн. рублей</a:t>
            </a:r>
          </a:p>
        </p:txBody>
      </p:sp>
      <p:graphicFrame>
        <p:nvGraphicFramePr>
          <p:cNvPr id="63491" name="Диаграмма 14"/>
          <p:cNvGraphicFramePr>
            <a:graphicFrameLocks/>
          </p:cNvGraphicFramePr>
          <p:nvPr/>
        </p:nvGraphicFramePr>
        <p:xfrm>
          <a:off x="128588" y="785813"/>
          <a:ext cx="5780087" cy="612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4" r:id="rId3" imgW="5779509" imgH="6120914" progId="Excel.Chart.8">
                  <p:embed/>
                </p:oleObj>
              </mc:Choice>
              <mc:Fallback>
                <p:oleObj r:id="rId3" imgW="5779509" imgH="61209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785813"/>
                        <a:ext cx="5780087" cy="612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867400" y="1916113"/>
            <a:ext cx="144463" cy="144462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67400" y="2636838"/>
            <a:ext cx="152400" cy="152400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67400" y="3429000"/>
            <a:ext cx="144463" cy="1444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7400" y="5373688"/>
            <a:ext cx="144463" cy="1428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3496" name="Прямоугольник 21"/>
          <p:cNvSpPr>
            <a:spLocks noChangeArrowheads="1"/>
          </p:cNvSpPr>
          <p:nvPr/>
        </p:nvSpPr>
        <p:spPr bwMode="auto">
          <a:xfrm>
            <a:off x="6156325" y="1844675"/>
            <a:ext cx="298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Модернизация развития сети автомобильных дорог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156325" y="2565400"/>
            <a:ext cx="2987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Повышение безопасности дорожного движения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156325" y="3357563"/>
            <a:ext cx="27368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atin typeface="+mn-lt"/>
              </a:rPr>
              <a:t>Предоставление субсидий МО на проектирование,</a:t>
            </a:r>
            <a:r>
              <a:rPr lang="en-US" sz="1400" b="1" dirty="0">
                <a:latin typeface="+mn-lt"/>
              </a:rPr>
              <a:t> </a:t>
            </a:r>
            <a:r>
              <a:rPr lang="ru-RU" sz="1400" b="1" dirty="0">
                <a:latin typeface="+mn-lt"/>
              </a:rPr>
              <a:t>строительство и реконструкцию</a:t>
            </a:r>
            <a:r>
              <a:rPr lang="ru-RU" sz="1400" b="1" dirty="0"/>
              <a:t> </a:t>
            </a:r>
            <a:r>
              <a:rPr lang="ru-RU" sz="1400" b="1" dirty="0">
                <a:latin typeface="+mn-lt"/>
              </a:rPr>
              <a:t>сельских дорог, а </a:t>
            </a:r>
            <a:r>
              <a:rPr lang="ru-RU" sz="1400" b="1" dirty="0"/>
              <a:t>также  на осуществление целевых мероприятий в отношении дорог местного значения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156325" y="5300663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Управление дорожным хозяйством, прочие расходы</a:t>
            </a:r>
          </a:p>
        </p:txBody>
      </p:sp>
      <p:sp>
        <p:nvSpPr>
          <p:cNvPr id="16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8D8F66-C65D-4B8C-B896-4447F532DB69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37037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540875" cy="1223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altLang="ru-RU" sz="27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Финансирование расходов по отрасли </a:t>
            </a:r>
            <a:br>
              <a:rPr lang="ru-RU" altLang="ru-RU" sz="27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7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«Жилищно-коммунальное хозяйство»</a:t>
            </a:r>
            <a:br>
              <a:rPr lang="ru-RU" altLang="ru-RU" sz="27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700" b="1" kern="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2016 году, млн. рублей</a:t>
            </a:r>
            <a: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800000"/>
                </a:solidFill>
                <a:cs typeface="Arial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altLang="ru-RU" sz="2400" b="1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8611" name="Text Box 31"/>
          <p:cNvSpPr txBox="1">
            <a:spLocks noChangeArrowheads="1"/>
          </p:cNvSpPr>
          <p:nvPr/>
        </p:nvSpPr>
        <p:spPr bwMode="auto">
          <a:xfrm>
            <a:off x="250825" y="3500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785813" y="2928938"/>
            <a:ext cx="4368800" cy="928687"/>
          </a:xfrm>
          <a:prstGeom prst="octagon">
            <a:avLst>
              <a:gd name="adj" fmla="val 29287"/>
            </a:avLst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Возмещение разницы в тарифах</a:t>
            </a:r>
            <a:b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на коммунальные услуги,</a:t>
            </a:r>
            <a:b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предоставляемые населению</a:t>
            </a:r>
            <a:endParaRPr lang="ru-RU" alt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785813" y="4000500"/>
            <a:ext cx="4394200" cy="857250"/>
          </a:xfrm>
          <a:prstGeom prst="octagon">
            <a:avLst>
              <a:gd name="adj" fmla="val 29287"/>
            </a:avLst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территорий, из них:</a:t>
            </a:r>
          </a:p>
        </p:txBody>
      </p:sp>
      <p:sp>
        <p:nvSpPr>
          <p:cNvPr id="68614" name="Text Box 26"/>
          <p:cNvSpPr txBox="1">
            <a:spLocks noChangeArrowheads="1"/>
          </p:cNvSpPr>
          <p:nvPr/>
        </p:nvSpPr>
        <p:spPr bwMode="auto">
          <a:xfrm>
            <a:off x="6659563" y="12684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8615" name="AutoShape 14"/>
          <p:cNvSpPr>
            <a:spLocks noChangeArrowheads="1"/>
          </p:cNvSpPr>
          <p:nvPr/>
        </p:nvSpPr>
        <p:spPr bwMode="auto">
          <a:xfrm>
            <a:off x="5357813" y="3286125"/>
            <a:ext cx="1285875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6858016" y="2928934"/>
            <a:ext cx="1427163" cy="864096"/>
          </a:xfrm>
          <a:prstGeom prst="octagon">
            <a:avLst>
              <a:gd name="adj" fmla="val 2928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innerShdw blurRad="368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600,7</a:t>
            </a: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858016" y="4000504"/>
            <a:ext cx="1428760" cy="864096"/>
          </a:xfrm>
          <a:prstGeom prst="octagon">
            <a:avLst>
              <a:gd name="adj" fmla="val 2928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innerShdw blurRad="3683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493,3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11188" y="1484313"/>
            <a:ext cx="8143875" cy="1030287"/>
          </a:xfrm>
          <a:prstGeom prst="octagon">
            <a:avLst>
              <a:gd name="adj" fmla="val 29287"/>
            </a:avLst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Расходы консолидированного бюджета Республики Марий Эл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2 058,5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млн. рублей,  в том числе:</a:t>
            </a: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857250" y="4857750"/>
            <a:ext cx="4286250" cy="4286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Уличное освещение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857250" y="5286375"/>
            <a:ext cx="4286250" cy="5000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Содержание дорожной сети и ремонт </a:t>
            </a:r>
          </a:p>
          <a:p>
            <a:pPr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дворовых территорий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7072313" y="4857750"/>
            <a:ext cx="1000125" cy="500063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146,3</a:t>
            </a: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7072313" y="5357813"/>
            <a:ext cx="1000125" cy="500062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256,8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857250" y="5786438"/>
            <a:ext cx="4357688" cy="4286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Озеленение территорий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857250" y="6215063"/>
            <a:ext cx="4357688" cy="500062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Содержание мест захоронения </a:t>
            </a:r>
            <a:b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прочие мероприятия</a:t>
            </a: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7072313" y="5857875"/>
            <a:ext cx="1000125" cy="4286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26,9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7072313" y="6286500"/>
            <a:ext cx="1000125" cy="428625"/>
          </a:xfrm>
          <a:prstGeom prst="octagon">
            <a:avLst>
              <a:gd name="adj" fmla="val 29287"/>
            </a:avLst>
          </a:pr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rgbClr val="204C8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63,3</a:t>
            </a:r>
          </a:p>
        </p:txBody>
      </p:sp>
      <p:sp>
        <p:nvSpPr>
          <p:cNvPr id="68631" name="AutoShape 14"/>
          <p:cNvSpPr>
            <a:spLocks noChangeArrowheads="1"/>
          </p:cNvSpPr>
          <p:nvPr/>
        </p:nvSpPr>
        <p:spPr bwMode="auto">
          <a:xfrm>
            <a:off x="5429250" y="4357688"/>
            <a:ext cx="1285875" cy="142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Номер слайда 3"/>
          <p:cNvSpPr txBox="1">
            <a:spLocks noGrp="1"/>
          </p:cNvSpPr>
          <p:nvPr/>
        </p:nvSpPr>
        <p:spPr bwMode="auto">
          <a:xfrm>
            <a:off x="8894763" y="6669088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4FA6B9-22B5-4447-9D0C-32A15026FB97}" type="slidenum">
              <a:rPr lang="ru-RU" sz="900" kern="0">
                <a:solidFill>
                  <a:srgbClr val="808080">
                    <a:lumMod val="60000"/>
                    <a:lumOff val="40000"/>
                  </a:srgbClr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cs typeface="+mn-cs"/>
            </a:endParaRPr>
          </a:p>
        </p:txBody>
      </p:sp>
      <p:pic>
        <p:nvPicPr>
          <p:cNvPr id="2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335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715375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Расходы на господдержку отдельных отраслей сельскохозяйственного производства</a:t>
            </a:r>
            <a:b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на 1 января 201</a:t>
            </a:r>
            <a:r>
              <a:rPr lang="en-US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г., млн. рублей</a:t>
            </a:r>
          </a:p>
        </p:txBody>
      </p:sp>
      <p:graphicFrame>
        <p:nvGraphicFramePr>
          <p:cNvPr id="76803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76238" y="2208213"/>
          <a:ext cx="4071937" cy="312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6" r:id="rId3" imgW="4078577" imgH="3133616" progId="Excel.Sheet.8">
                  <p:embed/>
                </p:oleObj>
              </mc:Choice>
              <mc:Fallback>
                <p:oleObj r:id="rId3" imgW="4078577" imgH="313361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2208213"/>
                        <a:ext cx="4071937" cy="312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3"/>
          <p:cNvGraphicFramePr>
            <a:graphicFrameLocks noGrp="1"/>
          </p:cNvGraphicFramePr>
          <p:nvPr>
            <p:ph sz="half" idx="2"/>
          </p:nvPr>
        </p:nvGraphicFramePr>
        <p:xfrm>
          <a:off x="4787900" y="1989138"/>
          <a:ext cx="4149725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7" r:id="rId5" imgW="4151736" imgH="3456732" progId="Excel.Sheet.8">
                  <p:embed/>
                </p:oleObj>
              </mc:Choice>
              <mc:Fallback>
                <p:oleObj r:id="rId5" imgW="4151736" imgH="345673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989138"/>
                        <a:ext cx="4149725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Выноска со стрелками влево/вправо 7"/>
          <p:cNvSpPr>
            <a:spLocks noChangeArrowheads="1"/>
          </p:cNvSpPr>
          <p:nvPr/>
        </p:nvSpPr>
        <p:spPr bwMode="auto">
          <a:xfrm>
            <a:off x="3060700" y="1255713"/>
            <a:ext cx="3000375" cy="785812"/>
          </a:xfrm>
          <a:prstGeom prst="leftRightArrowCallout">
            <a:avLst>
              <a:gd name="adj1" fmla="val 27667"/>
              <a:gd name="adj2" fmla="val 24273"/>
              <a:gd name="adj3" fmla="val 24995"/>
              <a:gd name="adj4" fmla="val 65269"/>
            </a:avLst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6" name="Прямоугольник 8"/>
          <p:cNvSpPr>
            <a:spLocks noChangeArrowheads="1"/>
          </p:cNvSpPr>
          <p:nvPr/>
        </p:nvSpPr>
        <p:spPr bwMode="auto">
          <a:xfrm>
            <a:off x="361950" y="1296988"/>
            <a:ext cx="2625725" cy="67627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федеральный бюджет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9"/>
          <p:cNvSpPr>
            <a:spLocks noChangeArrowheads="1"/>
          </p:cNvSpPr>
          <p:nvPr/>
        </p:nvSpPr>
        <p:spPr bwMode="auto">
          <a:xfrm>
            <a:off x="6149975" y="1328738"/>
            <a:ext cx="2679700" cy="66992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республиканский бюджет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8" name="Прямоугольник 12"/>
          <p:cNvSpPr>
            <a:spLocks noChangeArrowheads="1"/>
          </p:cNvSpPr>
          <p:nvPr/>
        </p:nvSpPr>
        <p:spPr bwMode="auto">
          <a:xfrm>
            <a:off x="1817688" y="5346700"/>
            <a:ext cx="142875" cy="142875"/>
          </a:xfrm>
          <a:prstGeom prst="rect">
            <a:avLst/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6809" name="Прямоугольник 13"/>
          <p:cNvSpPr>
            <a:spLocks noChangeArrowheads="1"/>
          </p:cNvSpPr>
          <p:nvPr/>
        </p:nvSpPr>
        <p:spPr bwMode="auto">
          <a:xfrm>
            <a:off x="1928813" y="5232400"/>
            <a:ext cx="81438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возмещение процентных расходов – </a:t>
            </a:r>
            <a:r>
              <a:rPr lang="en-US" altLang="ru-RU" b="1">
                <a:solidFill>
                  <a:srgbClr val="000000"/>
                </a:solidFill>
              </a:rPr>
              <a:t>1 182</a:t>
            </a:r>
            <a:r>
              <a:rPr lang="ru-RU" altLang="ru-RU" b="1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млн. рублей</a:t>
            </a:r>
          </a:p>
        </p:txBody>
      </p:sp>
      <p:sp>
        <p:nvSpPr>
          <p:cNvPr id="76810" name="Прямоугольник 14"/>
          <p:cNvSpPr>
            <a:spLocks noChangeArrowheads="1"/>
          </p:cNvSpPr>
          <p:nvPr/>
        </p:nvSpPr>
        <p:spPr bwMode="auto">
          <a:xfrm>
            <a:off x="1817688" y="5883275"/>
            <a:ext cx="142875" cy="1428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6811" name="Прямоугольник 15"/>
          <p:cNvSpPr>
            <a:spLocks noChangeArrowheads="1"/>
          </p:cNvSpPr>
          <p:nvPr/>
        </p:nvSpPr>
        <p:spPr bwMode="auto">
          <a:xfrm>
            <a:off x="1993900" y="5727700"/>
            <a:ext cx="82327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>
                <a:solidFill>
                  <a:srgbClr val="000000"/>
                </a:solidFill>
              </a:rPr>
              <a:t>поддержка животноводства, растениеводства</a:t>
            </a:r>
          </a:p>
          <a:p>
            <a:r>
              <a:rPr lang="ru-RU" altLang="ru-RU">
                <a:solidFill>
                  <a:srgbClr val="000000"/>
                </a:solidFill>
              </a:rPr>
              <a:t>и малых форм хозяйствования – </a:t>
            </a:r>
            <a:r>
              <a:rPr lang="ru-RU" altLang="ru-RU" b="1">
                <a:solidFill>
                  <a:srgbClr val="000000"/>
                </a:solidFill>
              </a:rPr>
              <a:t>2</a:t>
            </a:r>
            <a:r>
              <a:rPr lang="en-US" altLang="ru-RU" b="1">
                <a:solidFill>
                  <a:srgbClr val="000000"/>
                </a:solidFill>
              </a:rPr>
              <a:t>77</a:t>
            </a:r>
            <a:r>
              <a:rPr lang="ru-RU" altLang="ru-RU">
                <a:solidFill>
                  <a:srgbClr val="000000"/>
                </a:solidFill>
              </a:rPr>
              <a:t> млн. рублей</a:t>
            </a:r>
          </a:p>
        </p:txBody>
      </p:sp>
      <p:sp>
        <p:nvSpPr>
          <p:cNvPr id="36" name="Стрелка вниз 20"/>
          <p:cNvSpPr>
            <a:spLocks noChangeArrowheads="1"/>
          </p:cNvSpPr>
          <p:nvPr/>
        </p:nvSpPr>
        <p:spPr bwMode="auto">
          <a:xfrm>
            <a:off x="1373188" y="2044700"/>
            <a:ext cx="21431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7" name="Стрелка вниз 21"/>
          <p:cNvSpPr>
            <a:spLocks noChangeArrowheads="1"/>
          </p:cNvSpPr>
          <p:nvPr/>
        </p:nvSpPr>
        <p:spPr bwMode="auto">
          <a:xfrm>
            <a:off x="7373938" y="2044700"/>
            <a:ext cx="214312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B3ED16-EC2E-4EE1-BFE3-3BC9A4F9D81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6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00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Grp="1" noChangeAspect="1"/>
          </p:cNvGraphicFramePr>
          <p:nvPr/>
        </p:nvGraphicFramePr>
        <p:xfrm>
          <a:off x="114300" y="1368425"/>
          <a:ext cx="90297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2" name="Worksheet" r:id="rId3" imgW="9096532" imgH="5819648" progId="Excel.Sheet.8">
                  <p:embed/>
                </p:oleObj>
              </mc:Choice>
              <mc:Fallback>
                <p:oleObj name="Worksheet" r:id="rId3" imgW="9096532" imgH="581964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68425"/>
                        <a:ext cx="90297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400" y="0"/>
            <a:ext cx="9118600" cy="1196975"/>
          </a:xfrm>
        </p:spPr>
        <p:txBody>
          <a:bodyPr/>
          <a:lstStyle/>
          <a:p>
            <a:pPr>
              <a:defRPr/>
            </a:pPr>
            <a:r>
              <a:rPr lang="ru-RU" sz="2600" b="1" kern="1200" dirty="0" smtClean="0">
                <a:solidFill>
                  <a:srgbClr val="800000"/>
                </a:solidFill>
                <a:cs typeface="Arial" pitchFamily="34" charset="0"/>
              </a:rPr>
              <a:t>Структура межбюджетных трансфертов </a:t>
            </a:r>
            <a:br>
              <a:rPr lang="ru-RU" sz="26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600" b="1" kern="1200" dirty="0" smtClean="0">
                <a:solidFill>
                  <a:srgbClr val="800000"/>
                </a:solidFill>
                <a:cs typeface="Arial" pitchFamily="34" charset="0"/>
              </a:rPr>
              <a:t>муниципальным образованиям</a:t>
            </a:r>
            <a:br>
              <a:rPr lang="ru-RU" sz="26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600" b="1" kern="1200" dirty="0" smtClean="0">
                <a:solidFill>
                  <a:srgbClr val="800000"/>
                </a:solidFill>
                <a:cs typeface="Arial" pitchFamily="34" charset="0"/>
              </a:rPr>
              <a:t>за 2016 год</a:t>
            </a:r>
          </a:p>
        </p:txBody>
      </p:sp>
      <p:sp>
        <p:nvSpPr>
          <p:cNvPr id="77828" name="Text Box 1"/>
          <p:cNvSpPr txBox="1">
            <a:spLocks noChangeArrowheads="1"/>
          </p:cNvSpPr>
          <p:nvPr/>
        </p:nvSpPr>
        <p:spPr bwMode="auto">
          <a:xfrm>
            <a:off x="2106613" y="1190625"/>
            <a:ext cx="54006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27432" rIns="36576" bIns="2743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</a:rPr>
              <a:t>ВСЕГО - 6 014,3 млн. рублей </a:t>
            </a:r>
          </a:p>
        </p:txBody>
      </p:sp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BF524B-5863-4DC2-BBF7-6A42F3AB3C95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8" name="Picture 6" descr="gerb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75345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275" y="1052513"/>
            <a:ext cx="74517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На территории Республики Марий Эл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138 муниципальных образований</a:t>
            </a:r>
            <a:r>
              <a:rPr lang="ru-RU" sz="2000" dirty="0">
                <a:solidFill>
                  <a:srgbClr val="0000FF"/>
                </a:solidFill>
                <a:latin typeface="Arial" pitchFamily="34" charset="0"/>
              </a:rPr>
              <a:t>: 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городских округа 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14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муниципальных районов 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16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городских поселений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105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</a:rPr>
              <a:t> сельских поселений </a:t>
            </a:r>
            <a:endParaRPr lang="ru-RU" sz="2400" dirty="0">
              <a:solidFill>
                <a:prstClr val="black"/>
              </a:solidFill>
              <a:latin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8851" name="Rectangle 3"/>
          <p:cNvSpPr txBox="1">
            <a:spLocks noChangeArrowheads="1"/>
          </p:cNvSpPr>
          <p:nvPr/>
        </p:nvSpPr>
        <p:spPr bwMode="auto">
          <a:xfrm>
            <a:off x="250825" y="0"/>
            <a:ext cx="9118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800000"/>
                </a:solidFill>
              </a:rPr>
              <a:t>Группы дотационности муниципальных образований Республики Марий Эл по итогам за 2013 - 2015 годы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2132856"/>
          <a:ext cx="88569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3" name="Прямоугольник 8"/>
          <p:cNvSpPr>
            <a:spLocks noChangeArrowheads="1"/>
          </p:cNvSpPr>
          <p:nvPr/>
        </p:nvSpPr>
        <p:spPr bwMode="auto">
          <a:xfrm>
            <a:off x="-323850" y="5445125"/>
            <a:ext cx="37798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ГО «г. Йошкар-Ола» </a:t>
            </a:r>
          </a:p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Шелангерское сп</a:t>
            </a:r>
          </a:p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Медведевское гп</a:t>
            </a:r>
          </a:p>
          <a:p>
            <a:pPr indent="449263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854" name="Прямоугольник 9"/>
          <p:cNvSpPr>
            <a:spLocks noChangeArrowheads="1"/>
          </p:cNvSpPr>
          <p:nvPr/>
        </p:nvSpPr>
        <p:spPr bwMode="auto">
          <a:xfrm>
            <a:off x="2555875" y="5445125"/>
            <a:ext cx="3779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Звениговское гп</a:t>
            </a:r>
          </a:p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Кундышское сп</a:t>
            </a:r>
          </a:p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Пекшиксолинское сп</a:t>
            </a:r>
          </a:p>
          <a:p>
            <a:pPr indent="449263"/>
            <a:r>
              <a:rPr lang="ru-RU" altLang="ru-RU" sz="2000" b="1">
                <a:solidFill>
                  <a:srgbClr val="000000"/>
                </a:solidFill>
              </a:rPr>
              <a:t>Руэмское сп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883998-9F5B-4140-A4E9-BFE1BE177584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5242" y="53926"/>
            <a:ext cx="586480" cy="938631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173520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149225"/>
            <a:ext cx="9144000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kern="1200" dirty="0" smtClean="0">
                <a:solidFill>
                  <a:srgbClr val="800000"/>
                </a:solidFill>
                <a:cs typeface="Arial" pitchFamily="34" charset="0"/>
              </a:rPr>
              <a:t>Задачи на предстоящий период: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4225"/>
            <a:ext cx="9144000" cy="6037263"/>
          </a:xfrm>
          <a:solidFill>
            <a:schemeClr val="bg1"/>
          </a:solidFill>
        </p:spPr>
        <p:txBody>
          <a:bodyPr/>
          <a:lstStyle/>
          <a:p>
            <a:pPr algn="just">
              <a:defRPr/>
            </a:pPr>
            <a:r>
              <a:rPr lang="x-none" sz="2000" b="1" smtClean="0"/>
              <a:t>обеспечение долгосрочной устойчивости и сбалансированности бюджетной системы Республики Марий Эл</a:t>
            </a:r>
            <a:endParaRPr lang="ru-RU" sz="2000" b="1" dirty="0" smtClean="0"/>
          </a:p>
          <a:p>
            <a:pPr algn="just">
              <a:defRPr/>
            </a:pPr>
            <a:r>
              <a:rPr lang="x-none" sz="2000" b="1" smtClean="0"/>
              <a:t>выполнение прогнозных значений средней заработной платы отдельных категорий работников муниципальных учреждений </a:t>
            </a:r>
            <a:r>
              <a:rPr lang="ru-RU" sz="2000" b="1" dirty="0" smtClean="0"/>
              <a:t>в целях безусловного выполнения указов Президента РФ</a:t>
            </a:r>
          </a:p>
          <a:p>
            <a:pPr algn="just">
              <a:defRPr/>
            </a:pPr>
            <a:r>
              <a:rPr lang="ru-RU" sz="2000" b="1" dirty="0" smtClean="0"/>
              <a:t>выполнение плана мероприятий по консолидации бюджетных средств в целях оздоровления государственных и муниципальных финансов Республики Марий Эл</a:t>
            </a:r>
          </a:p>
          <a:p>
            <a:pPr algn="just">
              <a:defRPr/>
            </a:pPr>
            <a:r>
              <a:rPr lang="ru-RU" sz="2000" b="1" dirty="0" smtClean="0"/>
              <a:t>выполнение муниципальными образованиями условий Соглашения с Минфином республики о предоставлении дотации на выравнивание бюджетной обеспеченности </a:t>
            </a:r>
          </a:p>
          <a:p>
            <a:pPr algn="just">
              <a:defRPr/>
            </a:pPr>
            <a:r>
              <a:rPr lang="ru-RU" sz="2000" b="1" dirty="0" smtClean="0"/>
              <a:t>повышение качества управления муниципальными финансами</a:t>
            </a:r>
          </a:p>
          <a:p>
            <a:pPr algn="just">
              <a:defRPr/>
            </a:pPr>
            <a:r>
              <a:rPr lang="ru-RU" sz="2000" b="1" dirty="0" smtClean="0"/>
              <a:t>обеспечение открытости и прозрачности общественных финансов Республики Марий Эл</a:t>
            </a:r>
          </a:p>
          <a:p>
            <a:pPr indent="0" algn="just">
              <a:spcBef>
                <a:spcPct val="0"/>
              </a:spcBef>
              <a:buFontTx/>
              <a:buNone/>
              <a:defRPr/>
            </a:pPr>
            <a:endParaRPr lang="ru-RU" altLang="ru-RU" sz="2000" b="1" dirty="0" smtClean="0"/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1BC6B6-7EB9-415F-A05E-61E14E543DC4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5242" y="53927"/>
            <a:ext cx="534097" cy="854794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78820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92088" y="917575"/>
          <a:ext cx="9486901" cy="529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33" name="Worksheet" r:id="rId5" imgW="9086779" imgH="4848189" progId="Excel.Sheet.8">
                  <p:embed/>
                </p:oleObj>
              </mc:Choice>
              <mc:Fallback>
                <p:oleObj name="Worksheet" r:id="rId5" imgW="9086779" imgH="4848189" progId="Excel.Sheet.8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2088" y="917575"/>
                        <a:ext cx="9486901" cy="529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403350" y="6092825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94,0%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724275" y="6113463"/>
            <a:ext cx="1728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93,8%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5678488" y="6092825"/>
            <a:ext cx="2160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99"/>
                </a:solidFill>
              </a:rPr>
              <a:t>94,0%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 rot="-5400000">
            <a:off x="590550" y="3852863"/>
            <a:ext cx="3600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cs typeface="Arial" charset="0"/>
              </a:rPr>
              <a:t>консолидированный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 rot="-5400000">
            <a:off x="2763044" y="3961607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cs typeface="Arial" charset="0"/>
              </a:rPr>
              <a:t>республиканский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 rot="-5400000">
            <a:off x="5690394" y="4898232"/>
            <a:ext cx="1657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cs typeface="Arial" charset="0"/>
              </a:rPr>
              <a:t>местные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2016 год, млн. 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434E00-3D52-420D-A1AD-A2EE2F7459F6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17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4F81BD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83264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kern="1200" dirty="0" smtClean="0">
                <a:solidFill>
                  <a:srgbClr val="800000"/>
                </a:solidFill>
                <a:cs typeface="Arial" pitchFamily="34" charset="0"/>
              </a:rPr>
              <a:t>Динамика доходов консолидированного бюджета Республики Марий Эл, млн. рублей</a:t>
            </a:r>
            <a:endParaRPr lang="en-US" sz="25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2050" name="Диаграмма 12"/>
          <p:cNvGraphicFramePr>
            <a:graphicFrameLocks/>
          </p:cNvGraphicFramePr>
          <p:nvPr/>
        </p:nvGraphicFramePr>
        <p:xfrm>
          <a:off x="546100" y="1041400"/>
          <a:ext cx="8186738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7" name="Worksheet" r:id="rId5" imgW="8201152" imgH="5638881" progId="Excel.Sheet.8">
                  <p:embed/>
                </p:oleObj>
              </mc:Choice>
              <mc:Fallback>
                <p:oleObj name="Worksheet" r:id="rId5" imgW="8201152" imgH="5638881" progId="Excel.Sheet.8">
                  <p:embed/>
                  <p:pic>
                    <p:nvPicPr>
                      <p:cNvPr id="0" name="Picture 5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041400"/>
                        <a:ext cx="8186738" cy="563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946150" y="168910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cs typeface="Arial" charset="0"/>
              </a:rPr>
              <a:t>27 378,7</a:t>
            </a: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2076450" y="184308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cs typeface="Arial" charset="0"/>
              </a:rPr>
              <a:t>27 269,0</a:t>
            </a:r>
          </a:p>
        </p:txBody>
      </p:sp>
      <p:sp>
        <p:nvSpPr>
          <p:cNvPr id="2056" name="Прямоугольник 17"/>
          <p:cNvSpPr>
            <a:spLocks noChangeArrowheads="1"/>
          </p:cNvSpPr>
          <p:nvPr/>
        </p:nvSpPr>
        <p:spPr bwMode="auto">
          <a:xfrm>
            <a:off x="1201738" y="3306763"/>
            <a:ext cx="1500187" cy="542925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cs typeface="Arial" charset="0"/>
              </a:rPr>
              <a:t>- 0,4%</a:t>
            </a:r>
          </a:p>
          <a:p>
            <a:pPr algn="ctr"/>
            <a:r>
              <a:rPr lang="ru-RU" sz="1600" b="1">
                <a:cs typeface="Arial" charset="0"/>
              </a:rPr>
              <a:t>- 109,7</a:t>
            </a: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6159500" y="4032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cs typeface="Arial" charset="0"/>
              </a:rPr>
              <a:t>11 090,3</a:t>
            </a: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7289800" y="422751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cs typeface="Arial" charset="0"/>
              </a:rPr>
              <a:t>10 071,6</a:t>
            </a: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3559175" y="3313113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cs typeface="Arial" charset="0"/>
              </a:rPr>
              <a:t>16 288,4</a:t>
            </a: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4646613" y="32004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cs typeface="Arial" charset="0"/>
              </a:rPr>
              <a:t>17 197,4</a:t>
            </a: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3930650" y="4132263"/>
            <a:ext cx="1500188" cy="541337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cs typeface="Arial" charset="0"/>
              </a:rPr>
              <a:t>+ 5,6%</a:t>
            </a:r>
          </a:p>
          <a:p>
            <a:pPr algn="ctr"/>
            <a:r>
              <a:rPr lang="ru-RU" sz="1600" b="1">
                <a:cs typeface="Arial" charset="0"/>
              </a:rPr>
              <a:t>+ 909,0</a:t>
            </a:r>
          </a:p>
        </p:txBody>
      </p:sp>
      <p:sp>
        <p:nvSpPr>
          <p:cNvPr id="2062" name="Прямоугольник 23"/>
          <p:cNvSpPr>
            <a:spLocks noChangeArrowheads="1"/>
          </p:cNvSpPr>
          <p:nvPr/>
        </p:nvSpPr>
        <p:spPr bwMode="auto">
          <a:xfrm>
            <a:off x="6550025" y="4794250"/>
            <a:ext cx="1500188" cy="541338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cs typeface="Arial" charset="0"/>
              </a:rPr>
              <a:t>- 9,2%</a:t>
            </a:r>
          </a:p>
          <a:p>
            <a:pPr algn="ctr"/>
            <a:r>
              <a:rPr lang="ru-RU" sz="1600" b="1">
                <a:cs typeface="Arial" charset="0"/>
              </a:rPr>
              <a:t>- 1 018,7</a:t>
            </a: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D6F9D1-C29F-42F2-A4A8-F7EBE0C00C3C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  <p:pic>
        <p:nvPicPr>
          <p:cNvPr id="19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4F81BD">
                <a:alpha val="35000"/>
              </a:srgb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3095364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142875" y="1052513"/>
          <a:ext cx="9001125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4" r:id="rId4" imgW="9004572" imgH="5608806" progId="Excel.Sheet.8">
                  <p:embed/>
                </p:oleObj>
              </mc:Choice>
              <mc:Fallback>
                <p:oleObj r:id="rId4" imgW="9004572" imgH="5608806" progId="Excel.Sheet.8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052513"/>
                        <a:ext cx="9001125" cy="560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00113" y="6669088"/>
            <a:ext cx="77152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375" y="115888"/>
            <a:ext cx="8429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Бюджетная обеспеченность субъектов Приволжского Федерального округа на 1 января 2017 года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8027988" y="836613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charset="0"/>
              </a:rPr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5373688"/>
            <a:ext cx="8353425" cy="28733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место</a:t>
            </a: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5076825" y="12684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61 332</a:t>
            </a:r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4932363" y="1628775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47 563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4859338" y="1989138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46 242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59" name="TextBox 14"/>
          <p:cNvSpPr txBox="1">
            <a:spLocks noChangeArrowheads="1"/>
          </p:cNvSpPr>
          <p:nvPr/>
        </p:nvSpPr>
        <p:spPr bwMode="auto">
          <a:xfrm>
            <a:off x="4787900" y="23495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45 313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4643438" y="270827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43 075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4572000" y="3068638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42 620</a:t>
            </a:r>
          </a:p>
          <a:p>
            <a:pPr eaLnBrk="1" hangingPunct="1"/>
            <a:endParaRPr lang="ru-RU" b="1">
              <a:latin typeface="Arial" charset="0"/>
            </a:endParaRP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2" name="TextBox 17"/>
          <p:cNvSpPr txBox="1">
            <a:spLocks noChangeArrowheads="1"/>
          </p:cNvSpPr>
          <p:nvPr/>
        </p:nvSpPr>
        <p:spPr bwMode="auto">
          <a:xfrm>
            <a:off x="4500563" y="3500438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40 512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3" name="TextBox 18"/>
          <p:cNvSpPr txBox="1">
            <a:spLocks noChangeArrowheads="1"/>
          </p:cNvSpPr>
          <p:nvPr/>
        </p:nvSpPr>
        <p:spPr bwMode="auto">
          <a:xfrm>
            <a:off x="4427538" y="3860800"/>
            <a:ext cx="107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38 803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4" name="TextBox 19"/>
          <p:cNvSpPr txBox="1">
            <a:spLocks noChangeArrowheads="1"/>
          </p:cNvSpPr>
          <p:nvPr/>
        </p:nvSpPr>
        <p:spPr bwMode="auto">
          <a:xfrm>
            <a:off x="4284663" y="4221163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38 627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5" name="TextBox 20"/>
          <p:cNvSpPr txBox="1">
            <a:spLocks noChangeArrowheads="1"/>
          </p:cNvSpPr>
          <p:nvPr/>
        </p:nvSpPr>
        <p:spPr bwMode="auto">
          <a:xfrm>
            <a:off x="4211638" y="4581525"/>
            <a:ext cx="108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35 121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6" name="TextBox 21"/>
          <p:cNvSpPr txBox="1">
            <a:spLocks noChangeArrowheads="1"/>
          </p:cNvSpPr>
          <p:nvPr/>
        </p:nvSpPr>
        <p:spPr bwMode="auto">
          <a:xfrm>
            <a:off x="4067175" y="494188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34 305</a:t>
            </a:r>
          </a:p>
        </p:txBody>
      </p:sp>
      <p:sp>
        <p:nvSpPr>
          <p:cNvPr id="2067" name="TextBox 22"/>
          <p:cNvSpPr txBox="1">
            <a:spLocks noChangeArrowheads="1"/>
          </p:cNvSpPr>
          <p:nvPr/>
        </p:nvSpPr>
        <p:spPr bwMode="auto">
          <a:xfrm>
            <a:off x="3995738" y="5300663"/>
            <a:ext cx="1081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32 938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3924300" y="5732463"/>
            <a:ext cx="1081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32 744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sp>
        <p:nvSpPr>
          <p:cNvPr id="2069" name="TextBox 24"/>
          <p:cNvSpPr txBox="1">
            <a:spLocks noChangeArrowheads="1"/>
          </p:cNvSpPr>
          <p:nvPr/>
        </p:nvSpPr>
        <p:spPr bwMode="auto">
          <a:xfrm>
            <a:off x="3779838" y="6092825"/>
            <a:ext cx="108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latin typeface="Arial" charset="0"/>
              </a:rPr>
              <a:t>31 875</a:t>
            </a:r>
          </a:p>
          <a:p>
            <a:pPr eaLnBrk="1" hangingPunct="1"/>
            <a:endParaRPr lang="ru-RU" b="1">
              <a:latin typeface="Arial" charset="0"/>
            </a:endParaRPr>
          </a:p>
        </p:txBody>
      </p:sp>
      <p:pic>
        <p:nvPicPr>
          <p:cNvPr id="24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434E00-3D52-420D-A1AD-A2EE2F7459F6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98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75416"/>
            <a:ext cx="8675687" cy="100012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Налоговые</a:t>
            </a:r>
            <a:r>
              <a:rPr lang="en-US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 неналоговые доходы</a:t>
            </a:r>
            <a:r>
              <a:rPr lang="en-US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Марий Эл </a:t>
            </a:r>
            <a:b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2016 году, млн. рублей</a:t>
            </a:r>
          </a:p>
        </p:txBody>
      </p:sp>
      <p:graphicFrame>
        <p:nvGraphicFramePr>
          <p:cNvPr id="27651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7062813"/>
              </p:ext>
            </p:extLst>
          </p:nvPr>
        </p:nvGraphicFramePr>
        <p:xfrm>
          <a:off x="-228600" y="1825625"/>
          <a:ext cx="573722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17" name="Лист" r:id="rId5" imgW="6886499" imgH="5057910" progId="Excel.Sheet.8">
                  <p:embed/>
                </p:oleObj>
              </mc:Choice>
              <mc:Fallback>
                <p:oleObj name="Лист" r:id="rId5" imgW="6886499" imgH="5057910" progId="Excel.Sheet.8">
                  <p:embed/>
                  <p:pic>
                    <p:nvPicPr>
                      <p:cNvPr id="0" name="Picture 4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1825625"/>
                        <a:ext cx="5737225" cy="4213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24752" y="6143375"/>
            <a:ext cx="128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факт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2015 г.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2555776" y="6163935"/>
            <a:ext cx="19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факт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Arial" pitchFamily="34" charset="0"/>
              </a:rPr>
              <a:t>2016 г.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971600" y="3933056"/>
            <a:ext cx="2926357" cy="1368152"/>
          </a:xfrm>
          <a:prstGeom prst="rightArrow">
            <a:avLst/>
          </a:prstGeom>
          <a:solidFill>
            <a:srgbClr val="CCFFCC">
              <a:alpha val="80000"/>
            </a:srgbClr>
          </a:solidFill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prstClr val="black"/>
              </a:solidFill>
              <a:cs typeface="Arial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cs typeface="Arial" charset="0"/>
              </a:rPr>
              <a:t>105,6</a:t>
            </a:r>
            <a:r>
              <a:rPr lang="ru-RU" sz="2400" b="1" dirty="0">
                <a:solidFill>
                  <a:prstClr val="black"/>
                </a:solidFill>
                <a:cs typeface="Arial" charset="0"/>
              </a:rPr>
              <a:t>%    +909,0 </a:t>
            </a: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cs typeface="Arial" charset="0"/>
              </a:rPr>
              <a:t>       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45EEB6-4A42-4B81-878E-AAD77CC4CBEE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424524"/>
              </p:ext>
            </p:extLst>
          </p:nvPr>
        </p:nvGraphicFramePr>
        <p:xfrm>
          <a:off x="4716016" y="1196975"/>
          <a:ext cx="4340673" cy="54778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7864"/>
                <a:gridCol w="1394175"/>
                <a:gridCol w="1138634"/>
              </a:tblGrid>
              <a:tr h="8753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Рост </a:t>
                      </a:r>
                      <a:b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 г. к  2015 г., %</a:t>
                      </a:r>
                      <a:endParaRPr lang="ru-RU" sz="13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Рейтинг по ПФО</a:t>
                      </a:r>
                      <a:endParaRPr lang="ru-RU" sz="13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tx2"/>
                    </a:solidFill>
                  </a:tcPr>
                </a:tc>
              </a:tr>
              <a:tr h="8336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 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по РФ</a:t>
                      </a: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108,8</a:t>
                      </a: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70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 по ПФО</a:t>
                      </a:r>
                    </a:p>
                  </a:txBody>
                  <a:tcPr marL="91454" marR="91454"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111,5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31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Ульяновская область 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127,3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78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…..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31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Пермский край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110,1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3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Марий Эл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105,6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31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Кировская область 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102,7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83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  <a:endParaRPr lang="ru-RU" sz="14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99,8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800" b="1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4" marR="91454" marT="45687" marB="4568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838835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  <a:t>Мероприятия по увеличению </a:t>
            </a:r>
            <a:b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ET" pitchFamily="2" charset="0"/>
              </a:rPr>
              <a:t>собственных доходов</a:t>
            </a:r>
            <a:endParaRPr lang="ru-RU" sz="3000" dirty="0">
              <a:solidFill>
                <a:schemeClr val="bg1"/>
              </a:solidFill>
              <a:latin typeface="TimesET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088" y="1484313"/>
            <a:ext cx="8821737" cy="1228725"/>
          </a:xfrm>
          <a:prstGeom prst="round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Обеспечить рост налоговых и неналоговых доходов 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консолидированного бюджета Республики Марий Эл по итогам исполнения за 2017 год по сравнению с уровнем исполнения в 2016 году 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в сопоставимых условиях на 6,7%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755576" y="116632"/>
            <a:ext cx="8257795" cy="1224136"/>
            <a:chOff x="62946" y="-5989244"/>
            <a:chExt cx="1582559" cy="58410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2946" y="-5989244"/>
              <a:ext cx="1582559" cy="5841025"/>
            </a:xfrm>
            <a:prstGeom prst="roundRect">
              <a:avLst/>
            </a:prstGeom>
            <a:grpFill/>
            <a:ln>
              <a:solidFill>
                <a:srgbClr val="FF0000"/>
              </a:solidFill>
              <a:prstDash val="solid"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98779" y="-5689850"/>
              <a:ext cx="1510893" cy="48587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26670" rIns="53340" bIns="2667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2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187325" y="3933825"/>
            <a:ext cx="8826500" cy="1223963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Увеличение доли среднесписочной численности работников, занятых у субъектов малого и среднего предпринимательства, в общей численности занятого населения в 2017 году  по сравнению с 2016 годом 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0,1%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7325" y="5300663"/>
            <a:ext cx="8832850" cy="1296987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численности безработных граждан, зарегистрированных 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органах службы занятости населения в 2017 году по сравнению </a:t>
            </a:r>
            <a:b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2016 годом на 0,1%</a:t>
            </a:r>
          </a:p>
        </p:txBody>
      </p:sp>
      <p:sp>
        <p:nvSpPr>
          <p:cNvPr id="8203" name="Прямоугольник 9"/>
          <p:cNvSpPr>
            <a:spLocks noChangeArrowheads="1"/>
          </p:cNvSpPr>
          <p:nvPr/>
        </p:nvSpPr>
        <p:spPr bwMode="auto">
          <a:xfrm>
            <a:off x="900113" y="260350"/>
            <a:ext cx="7948612" cy="830997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СОГЛАШЕНИЕ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 предоставлении дотации на выравнивание бюджетной обеспеченности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из федерального бюджета бюджету Республики Марий Эл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92088" y="2852738"/>
            <a:ext cx="8821737" cy="93662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</a:rPr>
              <a:t>Увеличение объема инвестиций в основной капитал (за исключением бюджетных средств) за 2017 год по сравнению с 2016 годом на 0,2%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5CD91DB-8C08-4710-B6B3-A3470D025A52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6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9600" cy="903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Рекомендации по повышению доходов </a:t>
            </a:r>
            <a:b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местных бюджетов</a:t>
            </a:r>
            <a:endParaRPr lang="ru-RU" sz="2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296863" y="938213"/>
            <a:ext cx="8667750" cy="5803900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smtClean="0"/>
              <a:t>Выполнение прогноза основных показателей социально-экономического развития муниципальных образований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smtClean="0"/>
              <a:t>Работа межведомственных комиссий с налогоплательщиками, имеющими риски налоговых правонарушений, ликвидация задолженности по НДФЛ, местным имущественным налогам, погашение задолженности по платежам от сдачи в аренду земельных участков и имущества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smtClean="0"/>
              <a:t>Выявление резервов поступлений НДФЛ на основе установления заработной платы в размере  не ниже среднеотраслевого уровня,  выявления неформальной занятости, легализации трудовых отношений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smtClean="0"/>
              <a:t>Выполнение прогнозных планов (программ) приватизации муниципального имущества на 2017 год, проведение торгов по продаже земельных участков, находящихся в муниципальной собственности, проведение инвентаризации имущества, находящегося в муниципальной собственности, выявление неиспользуемого имущества и принятие решений о вовлечении его в хозяйственный оборот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smtClean="0"/>
              <a:t>Формирование  корректной налогооблагаемой базы по местным имущественным налогам</a:t>
            </a:r>
            <a:endParaRPr lang="ru-RU" sz="2000" smtClean="0"/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1EB2D22-38DB-433A-9826-CC8A1D1AC64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pPr algn="r">
                <a:defRPr/>
              </a:pPr>
              <a:t>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Номер слайда 3"/>
          <p:cNvSpPr txBox="1">
            <a:spLocks noGrp="1"/>
          </p:cNvSpPr>
          <p:nvPr/>
        </p:nvSpPr>
        <p:spPr bwMode="auto">
          <a:xfrm>
            <a:off x="8567738" y="6589713"/>
            <a:ext cx="5762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E01E31A8-388F-4492-9F57-86C023C10D57}" type="slidenum">
              <a:rPr lang="ru-RU" sz="1000" smtClean="0">
                <a:solidFill>
                  <a:srgbClr val="DDDDDD"/>
                </a:solidFill>
                <a:latin typeface="Arial" pitchFamily="34" charset="0"/>
              </a:rPr>
              <a:pPr algn="r" eaLnBrk="1" hangingPunct="1"/>
              <a:t>8</a:t>
            </a:fld>
            <a:endParaRPr lang="ru-RU" sz="1000" smtClean="0">
              <a:solidFill>
                <a:srgbClr val="DDDDDD"/>
              </a:solidFill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4000" cy="9826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Основные мероприятия по мобилизации 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доходов бюджета Республики Марий Эл </a:t>
            </a:r>
            <a:b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 развитию налогооблагаемой базы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05394"/>
            <a:ext cx="8677275" cy="5381625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Постановление Правительства Республики Марий Эл </a:t>
            </a:r>
            <a:br>
              <a:rPr lang="ru-RU" sz="1700" b="1" dirty="0" smtClean="0"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от 3 февраля 2017 года № 43 «О мерах по реализации Закона Республики Марий Эл «О республиканском бюджете Республики Марий Эл на 2017 год и на плановый период 2018 и 2019 годов»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Распоряжение Правительства Республики Марий Эл </a:t>
            </a:r>
            <a:br>
              <a:rPr lang="ru-RU" sz="1700" b="1" dirty="0" smtClean="0"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от 31 августа 2016 года №343-р «О плане мероприятий по консолидации  бюджетных средств в целях оздоровления государственных финансов Республики Марий Эл …»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План мероприятий по повышению поступлений налоговых доходов </a:t>
            </a:r>
            <a:br>
              <a:rPr lang="ru-RU" sz="1700" b="1" dirty="0" smtClean="0"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 консолидированный бюджет Республики Марий Эл» – утвержден первым заместителем председателя Правительства РМЭ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Н.И.Куклиным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700" b="1" dirty="0" smtClean="0">
                <a:latin typeface="Arial" pitchFamily="34" charset="0"/>
                <a:cs typeface="Arial" pitchFamily="34" charset="0"/>
              </a:rPr>
            </a:b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 Руководителем  УФНС по РМЭ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К.Л.Князевым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3.02.2017г.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Протокол поручений Первого заместителя Председателя Правительства РМЭ 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Н.И.Куклина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«Об итогах исполнения налоговых и неналоговых доходов консолидированных бюджетов муниципальных образований в Республике Марий Эл в 2016 году и задачах по обеспечению плановых назначений по налоговым и неналоговым доходам муниципальных бюджетов в текущем году» от 3.02.2017 г. № НИК-09-2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endParaRPr lang="ru-RU" sz="1800" dirty="0" smtClean="0"/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5679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387350"/>
            <a:ext cx="9144000" cy="1268413"/>
          </a:xfrm>
        </p:spPr>
        <p:txBody>
          <a:bodyPr anchor="b"/>
          <a:lstStyle/>
          <a:p>
            <a:pPr eaLnBrk="1" hangingPunct="1"/>
            <a:r>
              <a:rPr lang="ru-RU" altLang="ru-RU" sz="2400" b="1" smtClean="0">
                <a:solidFill>
                  <a:srgbClr val="800000"/>
                </a:solidFill>
                <a:cs typeface="Arial" charset="0"/>
              </a:rPr>
              <a:t>Исполнение расходной части консолидированного бюджета Республики Марий Эл за 2016 г., млн. рублей</a:t>
            </a:r>
            <a:endParaRPr lang="en-US" altLang="ru-RU" sz="2400" b="1" smtClean="0">
              <a:solidFill>
                <a:srgbClr val="800000"/>
              </a:solidFill>
              <a:cs typeface="Arial" charset="0"/>
            </a:endParaRPr>
          </a:p>
        </p:txBody>
      </p:sp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-908050" y="1179513"/>
          <a:ext cx="11317288" cy="567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4" name="Worksheet" r:id="rId4" imgW="9048740" imgH="4486331" progId="Excel.Sheet.8">
                  <p:embed/>
                </p:oleObj>
              </mc:Choice>
              <mc:Fallback>
                <p:oleObj name="Worksheet" r:id="rId4" imgW="9048740" imgH="448633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08050" y="1179513"/>
                        <a:ext cx="11317288" cy="567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635125" y="5916613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</a:rPr>
              <a:t>93,4%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3886200" y="5916613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</a:rPr>
              <a:t>93,5%</a:t>
            </a: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6161088" y="5895975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</a:rPr>
              <a:t>93,1%</a:t>
            </a:r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 rot="-5400000">
            <a:off x="511175" y="3524250"/>
            <a:ext cx="4105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600" b="1">
                <a:solidFill>
                  <a:srgbClr val="3333CC"/>
                </a:solidFill>
              </a:rPr>
              <a:t>консолидированный</a:t>
            </a:r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 rot="-5400000">
            <a:off x="2949575" y="3841750"/>
            <a:ext cx="3571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3333CC"/>
                </a:solidFill>
              </a:rPr>
              <a:t>республиканский</a:t>
            </a:r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 rot="-5400000">
            <a:off x="6067425" y="4918076"/>
            <a:ext cx="1620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3333CC"/>
                </a:solidFill>
              </a:rPr>
              <a:t>местные</a:t>
            </a:r>
            <a:endParaRPr lang="ru-RU" altLang="ru-RU" sz="2000" b="1">
              <a:solidFill>
                <a:srgbClr val="3333CC"/>
              </a:solidFill>
            </a:endParaRPr>
          </a:p>
        </p:txBody>
      </p:sp>
      <p:sp>
        <p:nvSpPr>
          <p:cNvPr id="14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6C32C7-5A50-4B77-A91F-BD90D521C15D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</a:endParaRPr>
          </a:p>
        </p:txBody>
      </p:sp>
      <p:pic>
        <p:nvPicPr>
          <p:cNvPr id="12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989776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Об итогах исполнения консолидированного бюджета Республики Марий Эл за 2016 год и задачах на 2017 год</_x041e__x043f__x0438__x0441__x0430__x043d__x0438__x0435_>
    <_x041f__x0430__x043f__x043a__x0430_ xmlns="0da00398-2b42-4673-8955-6fdb84dfcd31">2017 год</_x041f__x0430__x043f__x043a__x0430_>
    <_dlc_DocId xmlns="57504d04-691e-4fc4-8f09-4f19fdbe90f6">XXJ7TYMEEKJ2-2564-68</_dlc_DocId>
    <_dlc_DocIdUrl xmlns="57504d04-691e-4fc4-8f09-4f19fdbe90f6">
      <Url>https://vip.gov.mari.ru/minfin/_layouts/DocIdRedir.aspx?ID=XXJ7TYMEEKJ2-2564-68</Url>
      <Description>XXJ7TYMEEKJ2-2564-68</Description>
    </_dlc_DocIdUrl>
  </documentManagement>
</p:properties>
</file>

<file path=customXml/itemProps1.xml><?xml version="1.0" encoding="utf-8"?>
<ds:datastoreItem xmlns:ds="http://schemas.openxmlformats.org/officeDocument/2006/customXml" ds:itemID="{7F50D731-2066-4950-B9DA-E5A06681F481}"/>
</file>

<file path=customXml/itemProps2.xml><?xml version="1.0" encoding="utf-8"?>
<ds:datastoreItem xmlns:ds="http://schemas.openxmlformats.org/officeDocument/2006/customXml" ds:itemID="{4CAA60B8-CAB8-416A-8EBA-D9094D03521D}"/>
</file>

<file path=customXml/itemProps3.xml><?xml version="1.0" encoding="utf-8"?>
<ds:datastoreItem xmlns:ds="http://schemas.openxmlformats.org/officeDocument/2006/customXml" ds:itemID="{FBEFF63C-4931-4585-AE97-97FE0C2B8C65}"/>
</file>

<file path=customXml/itemProps4.xml><?xml version="1.0" encoding="utf-8"?>
<ds:datastoreItem xmlns:ds="http://schemas.openxmlformats.org/officeDocument/2006/customXml" ds:itemID="{13D553A2-5FF5-4CC5-9721-443148F35723}"/>
</file>

<file path=docProps/app.xml><?xml version="1.0" encoding="utf-8"?>
<Properties xmlns="http://schemas.openxmlformats.org/officeDocument/2006/extended-properties" xmlns:vt="http://schemas.openxmlformats.org/officeDocument/2006/docPropsVTypes">
  <TotalTime>12320</TotalTime>
  <Words>818</Words>
  <Application>Microsoft Office PowerPoint</Application>
  <PresentationFormat>Экран (4:3)</PresentationFormat>
  <Paragraphs>213</Paragraphs>
  <Slides>19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Оформление по умолчанию</vt:lpstr>
      <vt:lpstr>4_Тема Office</vt:lpstr>
      <vt:lpstr>1_Тема Office</vt:lpstr>
      <vt:lpstr>3_Тема Office</vt:lpstr>
      <vt:lpstr>Worksheet</vt:lpstr>
      <vt:lpstr>Лист Microsoft Excel 97-2003</vt:lpstr>
      <vt:lpstr>Лист</vt:lpstr>
      <vt:lpstr>Диаграмма Microsoft Excel</vt:lpstr>
      <vt:lpstr>Презентация PowerPoint</vt:lpstr>
      <vt:lpstr>Исполнение доходной части консолидированного бюджета Республики Марий Эл  за 2016 год, млн. рублей</vt:lpstr>
      <vt:lpstr>Динамика доходов консолидированного бюджета Республики Марий Эл, млн. рублей</vt:lpstr>
      <vt:lpstr>Презентация PowerPoint</vt:lpstr>
      <vt:lpstr>Налоговые и неналоговые доходы  консолидированного бюджета Республики Марий Эл  в 2016 году, млн. рублей</vt:lpstr>
      <vt:lpstr>Мероприятия по увеличению  собственных доходов</vt:lpstr>
      <vt:lpstr>Рекомендации по повышению доходов  местных бюджетов</vt:lpstr>
      <vt:lpstr>Основные мероприятия по мобилизации  доходов бюджета Республики Марий Эл  и развитию налогооблагаемой базы</vt:lpstr>
      <vt:lpstr>Исполнение расходной части консолидированного бюджета Республики Марий Эл за 2016 г., млн. рублей</vt:lpstr>
      <vt:lpstr>Расходы социальной сферы  в общем объеме расходов за 2016 год, млн. рублей</vt:lpstr>
      <vt:lpstr>Доля заработной платы в расходах  консолидированного бюджета за 2016 год, млн. рублей</vt:lpstr>
      <vt:lpstr>Расходы на социальные выплаты за 2016 год</vt:lpstr>
      <vt:lpstr>Анализ расходов на содержание органов государственной власти и местного самоуправления  Республики Марий Эл в 2016 году, млн. рублей </vt:lpstr>
      <vt:lpstr>Расходы регионального дорожного фонда,  произведенные в 2016 году, млн. рублей</vt:lpstr>
      <vt:lpstr>   Финансирование расходов по отрасли   «Жилищно-коммунальное хозяйство» в 2016 году, млн. рублей  </vt:lpstr>
      <vt:lpstr>Расходы на господдержку отдельных отраслей сельскохозяйственного производства   на 1 января 2017 г., млн. рублей</vt:lpstr>
      <vt:lpstr>Структура межбюджетных трансфертов  муниципальным образованиям за 2016 год</vt:lpstr>
      <vt:lpstr>Презентация PowerPoint</vt:lpstr>
      <vt:lpstr>Задачи на предстоящий период: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коллегии 14.03.2017 г.</dc:title>
  <dc:creator>307_STV</dc:creator>
  <cp:lastModifiedBy>Шумахер Татьяна Васильевна</cp:lastModifiedBy>
  <cp:revision>774</cp:revision>
  <cp:lastPrinted>2017-03-10T07:15:52Z</cp:lastPrinted>
  <dcterms:created xsi:type="dcterms:W3CDTF">2013-01-21T07:41:20Z</dcterms:created>
  <dcterms:modified xsi:type="dcterms:W3CDTF">2017-03-15T06:31:12Z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feb0d4e9-81ee-4881-853f-0688c8ea4a9a</vt:lpwstr>
  </property>
</Properties>
</file>